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7"/>
  </p:notesMasterIdLst>
  <p:sldIdLst>
    <p:sldId id="256" r:id="rId5"/>
    <p:sldId id="266" r:id="rId6"/>
    <p:sldId id="294" r:id="rId7"/>
    <p:sldId id="281" r:id="rId8"/>
    <p:sldId id="274" r:id="rId9"/>
    <p:sldId id="280" r:id="rId10"/>
    <p:sldId id="287" r:id="rId11"/>
    <p:sldId id="296" r:id="rId12"/>
    <p:sldId id="297" r:id="rId13"/>
    <p:sldId id="298" r:id="rId14"/>
    <p:sldId id="299" r:id="rId15"/>
    <p:sldId id="300" r:id="rId16"/>
    <p:sldId id="295" r:id="rId17"/>
    <p:sldId id="301" r:id="rId18"/>
    <p:sldId id="302" r:id="rId19"/>
    <p:sldId id="290" r:id="rId20"/>
    <p:sldId id="305" r:id="rId21"/>
    <p:sldId id="304" r:id="rId22"/>
    <p:sldId id="306" r:id="rId23"/>
    <p:sldId id="303" r:id="rId24"/>
    <p:sldId id="307" r:id="rId25"/>
    <p:sldId id="263" r:id="rId26"/>
    <p:sldId id="268" r:id="rId27"/>
    <p:sldId id="267" r:id="rId28"/>
    <p:sldId id="269" r:id="rId29"/>
    <p:sldId id="270" r:id="rId30"/>
    <p:sldId id="289" r:id="rId31"/>
    <p:sldId id="283" r:id="rId32"/>
    <p:sldId id="284" r:id="rId33"/>
    <p:sldId id="291" r:id="rId34"/>
    <p:sldId id="292" r:id="rId35"/>
    <p:sldId id="30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5E3C9F-28B9-03CD-13C6-8D8A3D7695B3}" v="1684" dt="2023-05-01T20:51:30.589"/>
    <p1510:client id="{27500844-651C-928D-DEE4-7580D3213950}" v="10" dt="2023-05-01T19:36:47.432"/>
    <p1510:client id="{96E80794-8D9C-AFF8-7306-62C0F93E551D}" v="96" dt="2023-04-27T20:50:38.530"/>
    <p1510:client id="{C49AF361-4461-B54C-B8CF-C934507DF3B2}" v="1" dt="2023-05-07T02:20:40.228"/>
    <p1510:client id="{CA6C995D-3D66-F677-8F0A-9F9A5886AB64}" v="810" dt="2023-05-01T20:49:41.315"/>
    <p1510:client id="{D2563A95-DD58-6266-3400-D59C98E18809}" v="1845" dt="2023-05-01T06:55:45.211"/>
    <p1510:client id="{F19A3FB4-37A5-E41C-4A08-16E86657FEEA}" v="1" dt="2023-05-01T17:55:02.6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uri Patil" userId="S::z1931431@students.niu.edu::9d95096b-f560-44cc-af7f-211ae9570694" providerId="AD" clId="Web-{0D5E3C9F-28B9-03CD-13C6-8D8A3D7695B3}"/>
    <pc:docChg chg="addSld delSld modSld sldOrd">
      <pc:chgData name="Gouri Patil" userId="S::z1931431@students.niu.edu::9d95096b-f560-44cc-af7f-211ae9570694" providerId="AD" clId="Web-{0D5E3C9F-28B9-03CD-13C6-8D8A3D7695B3}" dt="2023-05-01T20:51:30.589" v="930" actId="20577"/>
      <pc:docMkLst>
        <pc:docMk/>
      </pc:docMkLst>
      <pc:sldChg chg="modSp">
        <pc:chgData name="Gouri Patil" userId="S::z1931431@students.niu.edu::9d95096b-f560-44cc-af7f-211ae9570694" providerId="AD" clId="Web-{0D5E3C9F-28B9-03CD-13C6-8D8A3D7695B3}" dt="2023-05-01T20:33:30.955" v="778" actId="14100"/>
        <pc:sldMkLst>
          <pc:docMk/>
          <pc:sldMk cId="1254364116" sldId="256"/>
        </pc:sldMkLst>
        <pc:spChg chg="mod">
          <ac:chgData name="Gouri Patil" userId="S::z1931431@students.niu.edu::9d95096b-f560-44cc-af7f-211ae9570694" providerId="AD" clId="Web-{0D5E3C9F-28B9-03CD-13C6-8D8A3D7695B3}" dt="2023-05-01T20:33:30.955" v="778" actId="14100"/>
          <ac:spMkLst>
            <pc:docMk/>
            <pc:sldMk cId="1254364116" sldId="256"/>
            <ac:spMk id="2" creationId="{00000000-0000-0000-0000-000000000000}"/>
          </ac:spMkLst>
        </pc:spChg>
      </pc:sldChg>
      <pc:sldChg chg="modSp">
        <pc:chgData name="Gouri Patil" userId="S::z1931431@students.niu.edu::9d95096b-f560-44cc-af7f-211ae9570694" providerId="AD" clId="Web-{0D5E3C9F-28B9-03CD-13C6-8D8A3D7695B3}" dt="2023-05-01T20:29:22.524" v="729" actId="20577"/>
        <pc:sldMkLst>
          <pc:docMk/>
          <pc:sldMk cId="1709998192" sldId="266"/>
        </pc:sldMkLst>
        <pc:graphicFrameChg chg="modGraphic">
          <ac:chgData name="Gouri Patil" userId="S::z1931431@students.niu.edu::9d95096b-f560-44cc-af7f-211ae9570694" providerId="AD" clId="Web-{0D5E3C9F-28B9-03CD-13C6-8D8A3D7695B3}" dt="2023-05-01T20:29:22.524" v="729" actId="20577"/>
          <ac:graphicFrameMkLst>
            <pc:docMk/>
            <pc:sldMk cId="1709998192" sldId="266"/>
            <ac:graphicFrameMk id="23" creationId="{7426455D-482C-5F1B-BC40-34E7154BA2F1}"/>
          </ac:graphicFrameMkLst>
        </pc:graphicFrameChg>
      </pc:sldChg>
      <pc:sldChg chg="addSp delSp modSp ord">
        <pc:chgData name="Gouri Patil" userId="S::z1931431@students.niu.edu::9d95096b-f560-44cc-af7f-211ae9570694" providerId="AD" clId="Web-{0D5E3C9F-28B9-03CD-13C6-8D8A3D7695B3}" dt="2023-05-01T20:51:30.589" v="930" actId="20577"/>
        <pc:sldMkLst>
          <pc:docMk/>
          <pc:sldMk cId="3930125386" sldId="274"/>
        </pc:sldMkLst>
        <pc:spChg chg="mod">
          <ac:chgData name="Gouri Patil" userId="S::z1931431@students.niu.edu::9d95096b-f560-44cc-af7f-211ae9570694" providerId="AD" clId="Web-{0D5E3C9F-28B9-03CD-13C6-8D8A3D7695B3}" dt="2023-05-01T20:02:44.620" v="55" actId="1076"/>
          <ac:spMkLst>
            <pc:docMk/>
            <pc:sldMk cId="3930125386" sldId="274"/>
            <ac:spMk id="5" creationId="{E51476EE-7570-4536-91E6-09DDFA531703}"/>
          </ac:spMkLst>
        </pc:spChg>
        <pc:spChg chg="add mod">
          <ac:chgData name="Gouri Patil" userId="S::z1931431@students.niu.edu::9d95096b-f560-44cc-af7f-211ae9570694" providerId="AD" clId="Web-{0D5E3C9F-28B9-03CD-13C6-8D8A3D7695B3}" dt="2023-05-01T20:51:30.589" v="930" actId="20577"/>
          <ac:spMkLst>
            <pc:docMk/>
            <pc:sldMk cId="3930125386" sldId="274"/>
            <ac:spMk id="94" creationId="{2CC8268A-DCF9-3A1D-1587-6A7BBBBC5C67}"/>
          </ac:spMkLst>
        </pc:spChg>
        <pc:spChg chg="mod">
          <ac:chgData name="Gouri Patil" userId="S::z1931431@students.niu.edu::9d95096b-f560-44cc-af7f-211ae9570694" providerId="AD" clId="Web-{0D5E3C9F-28B9-03CD-13C6-8D8A3D7695B3}" dt="2023-05-01T19:56:18.825" v="38" actId="1076"/>
          <ac:spMkLst>
            <pc:docMk/>
            <pc:sldMk cId="3930125386" sldId="274"/>
            <ac:spMk id="117" creationId="{00000000-0000-0000-0000-000000000000}"/>
          </ac:spMkLst>
        </pc:spChg>
        <pc:grpChg chg="del">
          <ac:chgData name="Gouri Patil" userId="S::z1931431@students.niu.edu::9d95096b-f560-44cc-af7f-211ae9570694" providerId="AD" clId="Web-{0D5E3C9F-28B9-03CD-13C6-8D8A3D7695B3}" dt="2023-05-01T20:02:53.386" v="56"/>
          <ac:grpSpMkLst>
            <pc:docMk/>
            <pc:sldMk cId="3930125386" sldId="274"/>
            <ac:grpSpMk id="113" creationId="{899CA58E-B193-43AA-B36A-B40E2E7916E8}"/>
          </ac:grpSpMkLst>
        </pc:grpChg>
      </pc:sldChg>
      <pc:sldChg chg="addSp delSp modSp">
        <pc:chgData name="Gouri Patil" userId="S::z1931431@students.niu.edu::9d95096b-f560-44cc-af7f-211ae9570694" providerId="AD" clId="Web-{0D5E3C9F-28B9-03CD-13C6-8D8A3D7695B3}" dt="2023-05-01T19:47:17.054" v="21" actId="14100"/>
        <pc:sldMkLst>
          <pc:docMk/>
          <pc:sldMk cId="846689699" sldId="280"/>
        </pc:sldMkLst>
        <pc:spChg chg="mod">
          <ac:chgData name="Gouri Patil" userId="S::z1931431@students.niu.edu::9d95096b-f560-44cc-af7f-211ae9570694" providerId="AD" clId="Web-{0D5E3C9F-28B9-03CD-13C6-8D8A3D7695B3}" dt="2023-05-01T19:41:17.619" v="11" actId="14100"/>
          <ac:spMkLst>
            <pc:docMk/>
            <pc:sldMk cId="846689699" sldId="280"/>
            <ac:spMk id="117" creationId="{00000000-0000-0000-0000-000000000000}"/>
          </ac:spMkLst>
        </pc:spChg>
        <pc:picChg chg="del">
          <ac:chgData name="Gouri Patil" userId="S::z1931431@students.niu.edu::9d95096b-f560-44cc-af7f-211ae9570694" providerId="AD" clId="Web-{0D5E3C9F-28B9-03CD-13C6-8D8A3D7695B3}" dt="2023-05-01T19:40:20.101" v="0"/>
          <ac:picMkLst>
            <pc:docMk/>
            <pc:sldMk cId="846689699" sldId="280"/>
            <ac:picMk id="94" creationId="{D8486C15-A0A9-2F21-70C9-75279C3EC565}"/>
          </ac:picMkLst>
        </pc:picChg>
        <pc:picChg chg="add del mod">
          <ac:chgData name="Gouri Patil" userId="S::z1931431@students.niu.edu::9d95096b-f560-44cc-af7f-211ae9570694" providerId="AD" clId="Web-{0D5E3C9F-28B9-03CD-13C6-8D8A3D7695B3}" dt="2023-05-01T19:44:29.798" v="12"/>
          <ac:picMkLst>
            <pc:docMk/>
            <pc:sldMk cId="846689699" sldId="280"/>
            <ac:picMk id="95" creationId="{D388253A-475A-8F41-6F29-BC32DA36CD30}"/>
          </ac:picMkLst>
        </pc:picChg>
        <pc:picChg chg="add mod">
          <ac:chgData name="Gouri Patil" userId="S::z1931431@students.niu.edu::9d95096b-f560-44cc-af7f-211ae9570694" providerId="AD" clId="Web-{0D5E3C9F-28B9-03CD-13C6-8D8A3D7695B3}" dt="2023-05-01T19:47:17.054" v="21" actId="14100"/>
          <ac:picMkLst>
            <pc:docMk/>
            <pc:sldMk cId="846689699" sldId="280"/>
            <ac:picMk id="96" creationId="{65E5AC53-D333-7F31-7474-4EF9F18CB294}"/>
          </ac:picMkLst>
        </pc:picChg>
      </pc:sldChg>
      <pc:sldChg chg="modSp">
        <pc:chgData name="Gouri Patil" userId="S::z1931431@students.niu.edu::9d95096b-f560-44cc-af7f-211ae9570694" providerId="AD" clId="Web-{0D5E3C9F-28B9-03CD-13C6-8D8A3D7695B3}" dt="2023-05-01T20:36:42.447" v="819" actId="20577"/>
        <pc:sldMkLst>
          <pc:docMk/>
          <pc:sldMk cId="2102985625" sldId="281"/>
        </pc:sldMkLst>
        <pc:spChg chg="mod">
          <ac:chgData name="Gouri Patil" userId="S::z1931431@students.niu.edu::9d95096b-f560-44cc-af7f-211ae9570694" providerId="AD" clId="Web-{0D5E3C9F-28B9-03CD-13C6-8D8A3D7695B3}" dt="2023-05-01T19:48:27.151" v="32" actId="14100"/>
          <ac:spMkLst>
            <pc:docMk/>
            <pc:sldMk cId="2102985625" sldId="281"/>
            <ac:spMk id="12" creationId="{CEFAFCC0-AD18-4220-B052-9C5B7AA63DF5}"/>
          </ac:spMkLst>
        </pc:spChg>
        <pc:spChg chg="mod">
          <ac:chgData name="Gouri Patil" userId="S::z1931431@students.niu.edu::9d95096b-f560-44cc-af7f-211ae9570694" providerId="AD" clId="Web-{0D5E3C9F-28B9-03CD-13C6-8D8A3D7695B3}" dt="2023-05-01T19:48:21.338" v="31" actId="1076"/>
          <ac:spMkLst>
            <pc:docMk/>
            <pc:sldMk cId="2102985625" sldId="281"/>
            <ac:spMk id="17" creationId="{0803D9AC-BF64-4C63-8BBD-321808E0DD6B}"/>
          </ac:spMkLst>
        </pc:spChg>
        <pc:spChg chg="mod">
          <ac:chgData name="Gouri Patil" userId="S::z1931431@students.niu.edu::9d95096b-f560-44cc-af7f-211ae9570694" providerId="AD" clId="Web-{0D5E3C9F-28B9-03CD-13C6-8D8A3D7695B3}" dt="2023-05-01T20:36:42.447" v="819" actId="20577"/>
          <ac:spMkLst>
            <pc:docMk/>
            <pc:sldMk cId="2102985625" sldId="281"/>
            <ac:spMk id="30" creationId="{D99C0ABF-A35F-410B-A4F3-1FD93AE5E667}"/>
          </ac:spMkLst>
        </pc:spChg>
        <pc:spChg chg="mod">
          <ac:chgData name="Gouri Patil" userId="S::z1931431@students.niu.edu::9d95096b-f560-44cc-af7f-211ae9570694" providerId="AD" clId="Web-{0D5E3C9F-28B9-03CD-13C6-8D8A3D7695B3}" dt="2023-05-01T19:48:40.917" v="35" actId="20577"/>
          <ac:spMkLst>
            <pc:docMk/>
            <pc:sldMk cId="2102985625" sldId="281"/>
            <ac:spMk id="36" creationId="{AFA8BE81-6235-43D1-A479-94A31B0F1E9D}"/>
          </ac:spMkLst>
        </pc:spChg>
        <pc:spChg chg="mod">
          <ac:chgData name="Gouri Patil" userId="S::z1931431@students.niu.edu::9d95096b-f560-44cc-af7f-211ae9570694" providerId="AD" clId="Web-{0D5E3C9F-28B9-03CD-13C6-8D8A3D7695B3}" dt="2023-05-01T19:55:28.229" v="37" actId="14100"/>
          <ac:spMkLst>
            <pc:docMk/>
            <pc:sldMk cId="2102985625" sldId="281"/>
            <ac:spMk id="37" creationId="{88B06BD7-2C4D-4D10-88C6-CDCBEDA5527B}"/>
          </ac:spMkLst>
        </pc:spChg>
      </pc:sldChg>
      <pc:sldChg chg="modSp new del">
        <pc:chgData name="Gouri Patil" userId="S::z1931431@students.niu.edu::9d95096b-f560-44cc-af7f-211ae9570694" providerId="AD" clId="Web-{0D5E3C9F-28B9-03CD-13C6-8D8A3D7695B3}" dt="2023-05-01T20:39:16.390" v="841"/>
        <pc:sldMkLst>
          <pc:docMk/>
          <pc:sldMk cId="2884031078" sldId="293"/>
        </pc:sldMkLst>
        <pc:spChg chg="mod">
          <ac:chgData name="Gouri Patil" userId="S::z1931431@students.niu.edu::9d95096b-f560-44cc-af7f-211ae9570694" providerId="AD" clId="Web-{0D5E3C9F-28B9-03CD-13C6-8D8A3D7695B3}" dt="2023-05-01T20:03:13.278" v="61" actId="20577"/>
          <ac:spMkLst>
            <pc:docMk/>
            <pc:sldMk cId="2884031078" sldId="293"/>
            <ac:spMk id="4" creationId="{645113C5-95A2-63C6-D743-B1C927F68A6A}"/>
          </ac:spMkLst>
        </pc:spChg>
      </pc:sldChg>
      <pc:sldChg chg="addSp modSp new">
        <pc:chgData name="Gouri Patil" userId="S::z1931431@students.niu.edu::9d95096b-f560-44cc-af7f-211ae9570694" providerId="AD" clId="Web-{0D5E3C9F-28B9-03CD-13C6-8D8A3D7695B3}" dt="2023-05-01T20:35:23.412" v="810" actId="20577"/>
        <pc:sldMkLst>
          <pc:docMk/>
          <pc:sldMk cId="3240467117" sldId="294"/>
        </pc:sldMkLst>
        <pc:spChg chg="mod">
          <ac:chgData name="Gouri Patil" userId="S::z1931431@students.niu.edu::9d95096b-f560-44cc-af7f-211ae9570694" providerId="AD" clId="Web-{0D5E3C9F-28B9-03CD-13C6-8D8A3D7695B3}" dt="2023-05-01T20:15:43.806" v="339" actId="20577"/>
          <ac:spMkLst>
            <pc:docMk/>
            <pc:sldMk cId="3240467117" sldId="294"/>
            <ac:spMk id="4" creationId="{597F0B91-5675-32CC-FE12-F3D178AB5BD5}"/>
          </ac:spMkLst>
        </pc:spChg>
        <pc:spChg chg="add mod">
          <ac:chgData name="Gouri Patil" userId="S::z1931431@students.niu.edu::9d95096b-f560-44cc-af7f-211ae9570694" providerId="AD" clId="Web-{0D5E3C9F-28B9-03CD-13C6-8D8A3D7695B3}" dt="2023-05-01T20:16:29.058" v="362" actId="14100"/>
          <ac:spMkLst>
            <pc:docMk/>
            <pc:sldMk cId="3240467117" sldId="294"/>
            <ac:spMk id="5" creationId="{00BD8BA4-4557-1236-FDBF-F738462F37A5}"/>
          </ac:spMkLst>
        </pc:spChg>
        <pc:spChg chg="add mod">
          <ac:chgData name="Gouri Patil" userId="S::z1931431@students.niu.edu::9d95096b-f560-44cc-af7f-211ae9570694" providerId="AD" clId="Web-{0D5E3C9F-28B9-03CD-13C6-8D8A3D7695B3}" dt="2023-05-01T20:35:23.412" v="810" actId="20577"/>
          <ac:spMkLst>
            <pc:docMk/>
            <pc:sldMk cId="3240467117" sldId="294"/>
            <ac:spMk id="6" creationId="{5B243FEF-7854-F079-FA0C-13AFA7EF6B83}"/>
          </ac:spMkLst>
        </pc:spChg>
      </pc:sldChg>
    </pc:docChg>
  </pc:docChgLst>
  <pc:docChgLst>
    <pc:chgData name="Divya Tirumala" userId="S::z1907811@students.niu.edu::c02ece44-d97e-4415-bb5e-fe22091eba7a" providerId="AD" clId="Web-{CA6C995D-3D66-F677-8F0A-9F9A5886AB64}"/>
    <pc:docChg chg="addSld delSld modSld sldOrd">
      <pc:chgData name="Divya Tirumala" userId="S::z1907811@students.niu.edu::c02ece44-d97e-4415-bb5e-fe22091eba7a" providerId="AD" clId="Web-{CA6C995D-3D66-F677-8F0A-9F9A5886AB64}" dt="2023-05-01T20:49:41.315" v="795"/>
      <pc:docMkLst>
        <pc:docMk/>
      </pc:docMkLst>
      <pc:sldChg chg="modSp">
        <pc:chgData name="Divya Tirumala" userId="S::z1907811@students.niu.edu::c02ece44-d97e-4415-bb5e-fe22091eba7a" providerId="AD" clId="Web-{CA6C995D-3D66-F677-8F0A-9F9A5886AB64}" dt="2023-05-01T20:17:32.722" v="69" actId="1076"/>
        <pc:sldMkLst>
          <pc:docMk/>
          <pc:sldMk cId="1891013859" sldId="263"/>
        </pc:sldMkLst>
        <pc:spChg chg="mod">
          <ac:chgData name="Divya Tirumala" userId="S::z1907811@students.niu.edu::c02ece44-d97e-4415-bb5e-fe22091eba7a" providerId="AD" clId="Web-{CA6C995D-3D66-F677-8F0A-9F9A5886AB64}" dt="2023-05-01T20:17:32.722" v="69" actId="1076"/>
          <ac:spMkLst>
            <pc:docMk/>
            <pc:sldMk cId="1891013859" sldId="263"/>
            <ac:spMk id="13" creationId="{FB227FC9-EE7E-4E68-8929-EA765ED4FEB1}"/>
          </ac:spMkLst>
        </pc:spChg>
      </pc:sldChg>
      <pc:sldChg chg="modSp">
        <pc:chgData name="Divya Tirumala" userId="S::z1907811@students.niu.edu::c02ece44-d97e-4415-bb5e-fe22091eba7a" providerId="AD" clId="Web-{CA6C995D-3D66-F677-8F0A-9F9A5886AB64}" dt="2023-05-01T20:42:22.195" v="757" actId="20577"/>
        <pc:sldMkLst>
          <pc:docMk/>
          <pc:sldMk cId="1709998192" sldId="266"/>
        </pc:sldMkLst>
        <pc:graphicFrameChg chg="mod modGraphic">
          <ac:chgData name="Divya Tirumala" userId="S::z1907811@students.niu.edu::c02ece44-d97e-4415-bb5e-fe22091eba7a" providerId="AD" clId="Web-{CA6C995D-3D66-F677-8F0A-9F9A5886AB64}" dt="2023-05-01T20:42:22.195" v="757" actId="20577"/>
          <ac:graphicFrameMkLst>
            <pc:docMk/>
            <pc:sldMk cId="1709998192" sldId="266"/>
            <ac:graphicFrameMk id="23" creationId="{7426455D-482C-5F1B-BC40-34E7154BA2F1}"/>
          </ac:graphicFrameMkLst>
        </pc:graphicFrameChg>
      </pc:sldChg>
      <pc:sldChg chg="modSp">
        <pc:chgData name="Divya Tirumala" userId="S::z1907811@students.niu.edu::c02ece44-d97e-4415-bb5e-fe22091eba7a" providerId="AD" clId="Web-{CA6C995D-3D66-F677-8F0A-9F9A5886AB64}" dt="2023-05-01T18:02:44.974" v="5" actId="14100"/>
        <pc:sldMkLst>
          <pc:docMk/>
          <pc:sldMk cId="1692867321" sldId="267"/>
        </pc:sldMkLst>
        <pc:picChg chg="mod">
          <ac:chgData name="Divya Tirumala" userId="S::z1907811@students.niu.edu::c02ece44-d97e-4415-bb5e-fe22091eba7a" providerId="AD" clId="Web-{CA6C995D-3D66-F677-8F0A-9F9A5886AB64}" dt="2023-05-01T18:02:44.974" v="5" actId="14100"/>
          <ac:picMkLst>
            <pc:docMk/>
            <pc:sldMk cId="1692867321" sldId="267"/>
            <ac:picMk id="6" creationId="{74C62A9D-CB35-3D65-0660-BDF9714E0219}"/>
          </ac:picMkLst>
        </pc:picChg>
      </pc:sldChg>
      <pc:sldChg chg="modSp">
        <pc:chgData name="Divya Tirumala" userId="S::z1907811@students.niu.edu::c02ece44-d97e-4415-bb5e-fe22091eba7a" providerId="AD" clId="Web-{CA6C995D-3D66-F677-8F0A-9F9A5886AB64}" dt="2023-05-01T18:02:39.114" v="4" actId="14100"/>
        <pc:sldMkLst>
          <pc:docMk/>
          <pc:sldMk cId="3355962037" sldId="268"/>
        </pc:sldMkLst>
        <pc:picChg chg="mod">
          <ac:chgData name="Divya Tirumala" userId="S::z1907811@students.niu.edu::c02ece44-d97e-4415-bb5e-fe22091eba7a" providerId="AD" clId="Web-{CA6C995D-3D66-F677-8F0A-9F9A5886AB64}" dt="2023-05-01T18:02:39.114" v="4" actId="14100"/>
          <ac:picMkLst>
            <pc:docMk/>
            <pc:sldMk cId="3355962037" sldId="268"/>
            <ac:picMk id="11" creationId="{D9EE198E-BDB7-97A2-4122-258C495024D9}"/>
          </ac:picMkLst>
        </pc:picChg>
      </pc:sldChg>
      <pc:sldChg chg="addSp delSp modSp">
        <pc:chgData name="Divya Tirumala" userId="S::z1907811@students.niu.edu::c02ece44-d97e-4415-bb5e-fe22091eba7a" providerId="AD" clId="Web-{CA6C995D-3D66-F677-8F0A-9F9A5886AB64}" dt="2023-05-01T19:21:52.174" v="14" actId="14100"/>
        <pc:sldMkLst>
          <pc:docMk/>
          <pc:sldMk cId="920955971" sldId="270"/>
        </pc:sldMkLst>
        <pc:picChg chg="del">
          <ac:chgData name="Divya Tirumala" userId="S::z1907811@students.niu.edu::c02ece44-d97e-4415-bb5e-fe22091eba7a" providerId="AD" clId="Web-{CA6C995D-3D66-F677-8F0A-9F9A5886AB64}" dt="2023-05-01T19:21:20.720" v="6"/>
          <ac:picMkLst>
            <pc:docMk/>
            <pc:sldMk cId="920955971" sldId="270"/>
            <ac:picMk id="3" creationId="{2B58430A-4EF6-77C0-C779-AFDAA536E0F8}"/>
          </ac:picMkLst>
        </pc:picChg>
        <pc:picChg chg="add del">
          <ac:chgData name="Divya Tirumala" userId="S::z1907811@students.niu.edu::c02ece44-d97e-4415-bb5e-fe22091eba7a" providerId="AD" clId="Web-{CA6C995D-3D66-F677-8F0A-9F9A5886AB64}" dt="2023-05-01T19:21:26.049" v="8"/>
          <ac:picMkLst>
            <pc:docMk/>
            <pc:sldMk cId="920955971" sldId="270"/>
            <ac:picMk id="5" creationId="{3D1C893D-9584-4A75-032C-2D76F97D10EA}"/>
          </ac:picMkLst>
        </pc:picChg>
        <pc:picChg chg="add mod">
          <ac:chgData name="Divya Tirumala" userId="S::z1907811@students.niu.edu::c02ece44-d97e-4415-bb5e-fe22091eba7a" providerId="AD" clId="Web-{CA6C995D-3D66-F677-8F0A-9F9A5886AB64}" dt="2023-05-01T19:21:52.174" v="14" actId="14100"/>
          <ac:picMkLst>
            <pc:docMk/>
            <pc:sldMk cId="920955971" sldId="270"/>
            <ac:picMk id="6" creationId="{31E2C633-3742-C977-0D70-C7DE7B9E5D36}"/>
          </ac:picMkLst>
        </pc:picChg>
      </pc:sldChg>
      <pc:sldChg chg="del">
        <pc:chgData name="Divya Tirumala" userId="S::z1907811@students.niu.edu::c02ece44-d97e-4415-bb5e-fe22091eba7a" providerId="AD" clId="Web-{CA6C995D-3D66-F677-8F0A-9F9A5886AB64}" dt="2023-05-01T20:49:37.737" v="794"/>
        <pc:sldMkLst>
          <pc:docMk/>
          <pc:sldMk cId="2993284028" sldId="277"/>
        </pc:sldMkLst>
      </pc:sldChg>
      <pc:sldChg chg="del">
        <pc:chgData name="Divya Tirumala" userId="S::z1907811@students.niu.edu::c02ece44-d97e-4415-bb5e-fe22091eba7a" providerId="AD" clId="Web-{CA6C995D-3D66-F677-8F0A-9F9A5886AB64}" dt="2023-05-01T20:49:41.315" v="795"/>
        <pc:sldMkLst>
          <pc:docMk/>
          <pc:sldMk cId="373409548" sldId="278"/>
        </pc:sldMkLst>
      </pc:sldChg>
      <pc:sldChg chg="modSp">
        <pc:chgData name="Divya Tirumala" userId="S::z1907811@students.niu.edu::c02ece44-d97e-4415-bb5e-fe22091eba7a" providerId="AD" clId="Web-{CA6C995D-3D66-F677-8F0A-9F9A5886AB64}" dt="2023-05-01T19:37:04.397" v="42" actId="14100"/>
        <pc:sldMkLst>
          <pc:docMk/>
          <pc:sldMk cId="846689699" sldId="280"/>
        </pc:sldMkLst>
        <pc:picChg chg="mod">
          <ac:chgData name="Divya Tirumala" userId="S::z1907811@students.niu.edu::c02ece44-d97e-4415-bb5e-fe22091eba7a" providerId="AD" clId="Web-{CA6C995D-3D66-F677-8F0A-9F9A5886AB64}" dt="2023-05-01T19:37:04.397" v="42" actId="14100"/>
          <ac:picMkLst>
            <pc:docMk/>
            <pc:sldMk cId="846689699" sldId="280"/>
            <ac:picMk id="94" creationId="{D8486C15-A0A9-2F21-70C9-75279C3EC565}"/>
          </ac:picMkLst>
        </pc:picChg>
      </pc:sldChg>
      <pc:sldChg chg="addSp delSp modSp">
        <pc:chgData name="Divya Tirumala" userId="S::z1907811@students.niu.edu::c02ece44-d97e-4415-bb5e-fe22091eba7a" providerId="AD" clId="Web-{CA6C995D-3D66-F677-8F0A-9F9A5886AB64}" dt="2023-05-01T19:49:28.866" v="51" actId="14100"/>
        <pc:sldMkLst>
          <pc:docMk/>
          <pc:sldMk cId="3898314713" sldId="284"/>
        </pc:sldMkLst>
        <pc:picChg chg="del">
          <ac:chgData name="Divya Tirumala" userId="S::z1907811@students.niu.edu::c02ece44-d97e-4415-bb5e-fe22091eba7a" providerId="AD" clId="Web-{CA6C995D-3D66-F677-8F0A-9F9A5886AB64}" dt="2023-05-01T19:27:26.025" v="19"/>
          <ac:picMkLst>
            <pc:docMk/>
            <pc:sldMk cId="3898314713" sldId="284"/>
            <ac:picMk id="94" creationId="{EFBE5C2B-EBBA-EF85-C0E6-F676BA98D4CA}"/>
          </ac:picMkLst>
        </pc:picChg>
        <pc:picChg chg="add del">
          <ac:chgData name="Divya Tirumala" userId="S::z1907811@students.niu.edu::c02ece44-d97e-4415-bb5e-fe22091eba7a" providerId="AD" clId="Web-{CA6C995D-3D66-F677-8F0A-9F9A5886AB64}" dt="2023-05-01T19:29:31.278" v="21"/>
          <ac:picMkLst>
            <pc:docMk/>
            <pc:sldMk cId="3898314713" sldId="284"/>
            <ac:picMk id="96" creationId="{C3CAABA6-3756-ECDE-FCE2-1D1B0EC3D180}"/>
          </ac:picMkLst>
        </pc:picChg>
        <pc:picChg chg="add mod">
          <ac:chgData name="Divya Tirumala" userId="S::z1907811@students.niu.edu::c02ece44-d97e-4415-bb5e-fe22091eba7a" providerId="AD" clId="Web-{CA6C995D-3D66-F677-8F0A-9F9A5886AB64}" dt="2023-05-01T19:49:22.178" v="50" actId="14100"/>
          <ac:picMkLst>
            <pc:docMk/>
            <pc:sldMk cId="3898314713" sldId="284"/>
            <ac:picMk id="97" creationId="{1B566C50-E76F-C307-D3BF-B91839EA319C}"/>
          </ac:picMkLst>
        </pc:picChg>
        <pc:picChg chg="add mod">
          <ac:chgData name="Divya Tirumala" userId="S::z1907811@students.niu.edu::c02ece44-d97e-4415-bb5e-fe22091eba7a" providerId="AD" clId="Web-{CA6C995D-3D66-F677-8F0A-9F9A5886AB64}" dt="2023-05-01T19:49:28.866" v="51" actId="14100"/>
          <ac:picMkLst>
            <pc:docMk/>
            <pc:sldMk cId="3898314713" sldId="284"/>
            <ac:picMk id="98" creationId="{CD5D865B-0C9A-FD38-0F33-65964A373620}"/>
          </ac:picMkLst>
        </pc:picChg>
      </pc:sldChg>
      <pc:sldChg chg="modSp">
        <pc:chgData name="Divya Tirumala" userId="S::z1907811@students.niu.edu::c02ece44-d97e-4415-bb5e-fe22091eba7a" providerId="AD" clId="Web-{CA6C995D-3D66-F677-8F0A-9F9A5886AB64}" dt="2023-05-01T20:19:07.662" v="103" actId="20577"/>
        <pc:sldMkLst>
          <pc:docMk/>
          <pc:sldMk cId="1284380895" sldId="287"/>
        </pc:sldMkLst>
        <pc:spChg chg="mod">
          <ac:chgData name="Divya Tirumala" userId="S::z1907811@students.niu.edu::c02ece44-d97e-4415-bb5e-fe22091eba7a" providerId="AD" clId="Web-{CA6C995D-3D66-F677-8F0A-9F9A5886AB64}" dt="2023-05-01T20:19:07.662" v="103" actId="20577"/>
          <ac:spMkLst>
            <pc:docMk/>
            <pc:sldMk cId="1284380895" sldId="287"/>
            <ac:spMk id="2" creationId="{D60EC7EF-3E3E-FDB6-B006-BD6A0FEAA687}"/>
          </ac:spMkLst>
        </pc:spChg>
        <pc:spChg chg="mod">
          <ac:chgData name="Divya Tirumala" userId="S::z1907811@students.niu.edu::c02ece44-d97e-4415-bb5e-fe22091eba7a" providerId="AD" clId="Web-{CA6C995D-3D66-F677-8F0A-9F9A5886AB64}" dt="2023-05-01T20:18:07.317" v="75" actId="20577"/>
          <ac:spMkLst>
            <pc:docMk/>
            <pc:sldMk cId="1284380895" sldId="287"/>
            <ac:spMk id="3" creationId="{C44263A0-8D56-20F0-CA3B-573459D64030}"/>
          </ac:spMkLst>
        </pc:spChg>
      </pc:sldChg>
      <pc:sldChg chg="del">
        <pc:chgData name="Divya Tirumala" userId="S::z1907811@students.niu.edu::c02ece44-d97e-4415-bb5e-fe22091eba7a" providerId="AD" clId="Web-{CA6C995D-3D66-F677-8F0A-9F9A5886AB64}" dt="2023-05-01T16:05:47.596" v="2"/>
        <pc:sldMkLst>
          <pc:docMk/>
          <pc:sldMk cId="401103845" sldId="288"/>
        </pc:sldMkLst>
      </pc:sldChg>
      <pc:sldChg chg="addSp delSp modSp">
        <pc:chgData name="Divya Tirumala" userId="S::z1907811@students.niu.edu::c02ece44-d97e-4415-bb5e-fe22091eba7a" providerId="AD" clId="Web-{CA6C995D-3D66-F677-8F0A-9F9A5886AB64}" dt="2023-05-01T19:26:13.477" v="18" actId="14100"/>
        <pc:sldMkLst>
          <pc:docMk/>
          <pc:sldMk cId="1526457274" sldId="289"/>
        </pc:sldMkLst>
        <pc:spChg chg="del">
          <ac:chgData name="Divya Tirumala" userId="S::z1907811@students.niu.edu::c02ece44-d97e-4415-bb5e-fe22091eba7a" providerId="AD" clId="Web-{CA6C995D-3D66-F677-8F0A-9F9A5886AB64}" dt="2023-05-01T19:26:03.914" v="15"/>
          <ac:spMkLst>
            <pc:docMk/>
            <pc:sldMk cId="1526457274" sldId="289"/>
            <ac:spMk id="94" creationId="{A132C29D-461C-48CD-70E5-5BF47D6CCF5F}"/>
          </ac:spMkLst>
        </pc:spChg>
        <pc:picChg chg="add mod ord">
          <ac:chgData name="Divya Tirumala" userId="S::z1907811@students.niu.edu::c02ece44-d97e-4415-bb5e-fe22091eba7a" providerId="AD" clId="Web-{CA6C995D-3D66-F677-8F0A-9F9A5886AB64}" dt="2023-05-01T19:26:13.477" v="18" actId="14100"/>
          <ac:picMkLst>
            <pc:docMk/>
            <pc:sldMk cId="1526457274" sldId="289"/>
            <ac:picMk id="2" creationId="{0CAF490A-2A6E-6040-ED1A-C24D9476C98F}"/>
          </ac:picMkLst>
        </pc:picChg>
      </pc:sldChg>
      <pc:sldChg chg="modSp">
        <pc:chgData name="Divya Tirumala" userId="S::z1907811@students.niu.edu::c02ece44-d97e-4415-bb5e-fe22091eba7a" providerId="AD" clId="Web-{CA6C995D-3D66-F677-8F0A-9F9A5886AB64}" dt="2023-05-01T20:31:29.289" v="335" actId="20577"/>
        <pc:sldMkLst>
          <pc:docMk/>
          <pc:sldMk cId="4172945673" sldId="290"/>
        </pc:sldMkLst>
        <pc:spChg chg="mod">
          <ac:chgData name="Divya Tirumala" userId="S::z1907811@students.niu.edu::c02ece44-d97e-4415-bb5e-fe22091eba7a" providerId="AD" clId="Web-{CA6C995D-3D66-F677-8F0A-9F9A5886AB64}" dt="2023-05-01T20:31:29.289" v="335" actId="20577"/>
          <ac:spMkLst>
            <pc:docMk/>
            <pc:sldMk cId="4172945673" sldId="290"/>
            <ac:spMk id="2" creationId="{D60EC7EF-3E3E-FDB6-B006-BD6A0FEAA687}"/>
          </ac:spMkLst>
        </pc:spChg>
        <pc:spChg chg="mod">
          <ac:chgData name="Divya Tirumala" userId="S::z1907811@students.niu.edu::c02ece44-d97e-4415-bb5e-fe22091eba7a" providerId="AD" clId="Web-{CA6C995D-3D66-F677-8F0A-9F9A5886AB64}" dt="2023-05-01T20:28:22.753" v="203" actId="20577"/>
          <ac:spMkLst>
            <pc:docMk/>
            <pc:sldMk cId="4172945673" sldId="290"/>
            <ac:spMk id="3" creationId="{C44263A0-8D56-20F0-CA3B-573459D64030}"/>
          </ac:spMkLst>
        </pc:spChg>
      </pc:sldChg>
      <pc:sldChg chg="modSp">
        <pc:chgData name="Divya Tirumala" userId="S::z1907811@students.niu.edu::c02ece44-d97e-4415-bb5e-fe22091eba7a" providerId="AD" clId="Web-{CA6C995D-3D66-F677-8F0A-9F9A5886AB64}" dt="2023-05-01T20:37:02.281" v="518" actId="20577"/>
        <pc:sldMkLst>
          <pc:docMk/>
          <pc:sldMk cId="3234668042" sldId="291"/>
        </pc:sldMkLst>
        <pc:spChg chg="mod">
          <ac:chgData name="Divya Tirumala" userId="S::z1907811@students.niu.edu::c02ece44-d97e-4415-bb5e-fe22091eba7a" providerId="AD" clId="Web-{CA6C995D-3D66-F677-8F0A-9F9A5886AB64}" dt="2023-05-01T20:36:56.750" v="506" actId="20577"/>
          <ac:spMkLst>
            <pc:docMk/>
            <pc:sldMk cId="3234668042" sldId="291"/>
            <ac:spMk id="94" creationId="{A132C29D-461C-48CD-70E5-5BF47D6CCF5F}"/>
          </ac:spMkLst>
        </pc:spChg>
        <pc:spChg chg="mod">
          <ac:chgData name="Divya Tirumala" userId="S::z1907811@students.niu.edu::c02ece44-d97e-4415-bb5e-fe22091eba7a" providerId="AD" clId="Web-{CA6C995D-3D66-F677-8F0A-9F9A5886AB64}" dt="2023-05-01T20:37:02.281" v="518" actId="20577"/>
          <ac:spMkLst>
            <pc:docMk/>
            <pc:sldMk cId="3234668042" sldId="291"/>
            <ac:spMk id="117" creationId="{00000000-0000-0000-0000-000000000000}"/>
          </ac:spMkLst>
        </pc:spChg>
      </pc:sldChg>
      <pc:sldChg chg="modSp">
        <pc:chgData name="Divya Tirumala" userId="S::z1907811@students.niu.edu::c02ece44-d97e-4415-bb5e-fe22091eba7a" providerId="AD" clId="Web-{CA6C995D-3D66-F677-8F0A-9F9A5886AB64}" dt="2023-05-01T20:37:09.578" v="525" actId="20577"/>
        <pc:sldMkLst>
          <pc:docMk/>
          <pc:sldMk cId="1566181569" sldId="292"/>
        </pc:sldMkLst>
        <pc:spChg chg="mod">
          <ac:chgData name="Divya Tirumala" userId="S::z1907811@students.niu.edu::c02ece44-d97e-4415-bb5e-fe22091eba7a" providerId="AD" clId="Web-{CA6C995D-3D66-F677-8F0A-9F9A5886AB64}" dt="2023-05-01T20:37:09.578" v="525" actId="20577"/>
          <ac:spMkLst>
            <pc:docMk/>
            <pc:sldMk cId="1566181569" sldId="292"/>
            <ac:spMk id="2" creationId="{4C1335B1-9F9A-4B85-BDAC-2E723285B8CE}"/>
          </ac:spMkLst>
        </pc:spChg>
        <pc:spChg chg="mod">
          <ac:chgData name="Divya Tirumala" userId="S::z1907811@students.niu.edu::c02ece44-d97e-4415-bb5e-fe22091eba7a" providerId="AD" clId="Web-{CA6C995D-3D66-F677-8F0A-9F9A5886AB64}" dt="2023-05-01T20:35:50.420" v="504" actId="20577"/>
          <ac:spMkLst>
            <pc:docMk/>
            <pc:sldMk cId="1566181569" sldId="292"/>
            <ac:spMk id="3" creationId="{20D1F90A-ED6B-F388-D2E4-88CAF1E9864E}"/>
          </ac:spMkLst>
        </pc:spChg>
      </pc:sldChg>
      <pc:sldChg chg="modSp">
        <pc:chgData name="Divya Tirumala" userId="S::z1907811@students.niu.edu::c02ece44-d97e-4415-bb5e-fe22091eba7a" providerId="AD" clId="Web-{CA6C995D-3D66-F677-8F0A-9F9A5886AB64}" dt="2023-05-01T20:19:51.038" v="120" actId="20577"/>
        <pc:sldMkLst>
          <pc:docMk/>
          <pc:sldMk cId="2884031078" sldId="293"/>
        </pc:sldMkLst>
        <pc:spChg chg="mod">
          <ac:chgData name="Divya Tirumala" userId="S::z1907811@students.niu.edu::c02ece44-d97e-4415-bb5e-fe22091eba7a" providerId="AD" clId="Web-{CA6C995D-3D66-F677-8F0A-9F9A5886AB64}" dt="2023-05-01T20:19:51.038" v="120" actId="20577"/>
          <ac:spMkLst>
            <pc:docMk/>
            <pc:sldMk cId="2884031078" sldId="293"/>
            <ac:spMk id="2" creationId="{A1D68B95-4376-5C00-BE73-2B6E2CD5A895}"/>
          </ac:spMkLst>
        </pc:spChg>
      </pc:sldChg>
      <pc:sldChg chg="modSp add ord replId">
        <pc:chgData name="Divya Tirumala" userId="S::z1907811@students.niu.edu::c02ece44-d97e-4415-bb5e-fe22091eba7a" providerId="AD" clId="Web-{CA6C995D-3D66-F677-8F0A-9F9A5886AB64}" dt="2023-05-01T20:25:42.609" v="183"/>
        <pc:sldMkLst>
          <pc:docMk/>
          <pc:sldMk cId="3126813" sldId="295"/>
        </pc:sldMkLst>
        <pc:spChg chg="mod">
          <ac:chgData name="Divya Tirumala" userId="S::z1907811@students.niu.edu::c02ece44-d97e-4415-bb5e-fe22091eba7a" providerId="AD" clId="Web-{CA6C995D-3D66-F677-8F0A-9F9A5886AB64}" dt="2023-05-01T20:19:18.834" v="116" actId="20577"/>
          <ac:spMkLst>
            <pc:docMk/>
            <pc:sldMk cId="3126813" sldId="295"/>
            <ac:spMk id="2" creationId="{D60EC7EF-3E3E-FDB6-B006-BD6A0FEAA687}"/>
          </ac:spMkLst>
        </pc:spChg>
        <pc:spChg chg="mod">
          <ac:chgData name="Divya Tirumala" userId="S::z1907811@students.niu.edu::c02ece44-d97e-4415-bb5e-fe22091eba7a" providerId="AD" clId="Web-{CA6C995D-3D66-F677-8F0A-9F9A5886AB64}" dt="2023-05-01T20:17:58.551" v="73" actId="20577"/>
          <ac:spMkLst>
            <pc:docMk/>
            <pc:sldMk cId="3126813" sldId="295"/>
            <ac:spMk id="3" creationId="{C44263A0-8D56-20F0-CA3B-573459D64030}"/>
          </ac:spMkLst>
        </pc:spChg>
      </pc:sldChg>
      <pc:sldChg chg="addSp delSp modSp add ord replId">
        <pc:chgData name="Divya Tirumala" userId="S::z1907811@students.niu.edu::c02ece44-d97e-4415-bb5e-fe22091eba7a" providerId="AD" clId="Web-{CA6C995D-3D66-F677-8F0A-9F9A5886AB64}" dt="2023-05-01T20:22:23.682" v="166" actId="20577"/>
        <pc:sldMkLst>
          <pc:docMk/>
          <pc:sldMk cId="1812535241" sldId="296"/>
        </pc:sldMkLst>
        <pc:spChg chg="mod">
          <ac:chgData name="Divya Tirumala" userId="S::z1907811@students.niu.edu::c02ece44-d97e-4415-bb5e-fe22091eba7a" providerId="AD" clId="Web-{CA6C995D-3D66-F677-8F0A-9F9A5886AB64}" dt="2023-05-01T20:22:23.682" v="166" actId="20577"/>
          <ac:spMkLst>
            <pc:docMk/>
            <pc:sldMk cId="1812535241" sldId="296"/>
            <ac:spMk id="2" creationId="{4C1335B1-9F9A-4B85-BDAC-2E723285B8CE}"/>
          </ac:spMkLst>
        </pc:spChg>
        <pc:spChg chg="del mod">
          <ac:chgData name="Divya Tirumala" userId="S::z1907811@students.niu.edu::c02ece44-d97e-4415-bb5e-fe22091eba7a" providerId="AD" clId="Web-{CA6C995D-3D66-F677-8F0A-9F9A5886AB64}" dt="2023-05-01T20:20:59.930" v="135"/>
          <ac:spMkLst>
            <pc:docMk/>
            <pc:sldMk cId="1812535241" sldId="296"/>
            <ac:spMk id="3" creationId="{20D1F90A-ED6B-F388-D2E4-88CAF1E9864E}"/>
          </ac:spMkLst>
        </pc:spChg>
        <pc:picChg chg="add mod ord">
          <ac:chgData name="Divya Tirumala" userId="S::z1907811@students.niu.edu::c02ece44-d97e-4415-bb5e-fe22091eba7a" providerId="AD" clId="Web-{CA6C995D-3D66-F677-8F0A-9F9A5886AB64}" dt="2023-05-01T20:21:12.649" v="138" actId="14100"/>
          <ac:picMkLst>
            <pc:docMk/>
            <pc:sldMk cId="1812535241" sldId="296"/>
            <ac:picMk id="6" creationId="{17F2BAF2-B6EB-48F3-C4C9-E95A2566FC33}"/>
          </ac:picMkLst>
        </pc:picChg>
      </pc:sldChg>
      <pc:sldChg chg="addSp delSp modSp add replId">
        <pc:chgData name="Divya Tirumala" userId="S::z1907811@students.niu.edu::c02ece44-d97e-4415-bb5e-fe22091eba7a" providerId="AD" clId="Web-{CA6C995D-3D66-F677-8F0A-9F9A5886AB64}" dt="2023-05-01T20:22:51.230" v="169"/>
        <pc:sldMkLst>
          <pc:docMk/>
          <pc:sldMk cId="3676589354" sldId="297"/>
        </pc:sldMkLst>
        <pc:spChg chg="mod">
          <ac:chgData name="Divya Tirumala" userId="S::z1907811@students.niu.edu::c02ece44-d97e-4415-bb5e-fe22091eba7a" providerId="AD" clId="Web-{CA6C995D-3D66-F677-8F0A-9F9A5886AB64}" dt="2023-05-01T20:22:27.604" v="167" actId="20577"/>
          <ac:spMkLst>
            <pc:docMk/>
            <pc:sldMk cId="3676589354" sldId="297"/>
            <ac:spMk id="2" creationId="{4C1335B1-9F9A-4B85-BDAC-2E723285B8CE}"/>
          </ac:spMkLst>
        </pc:spChg>
        <pc:spChg chg="del">
          <ac:chgData name="Divya Tirumala" userId="S::z1907811@students.niu.edu::c02ece44-d97e-4415-bb5e-fe22091eba7a" providerId="AD" clId="Web-{CA6C995D-3D66-F677-8F0A-9F9A5886AB64}" dt="2023-05-01T20:22:51.230" v="169"/>
          <ac:spMkLst>
            <pc:docMk/>
            <pc:sldMk cId="3676589354" sldId="297"/>
            <ac:spMk id="3" creationId="{20D1F90A-ED6B-F388-D2E4-88CAF1E9864E}"/>
          </ac:spMkLst>
        </pc:spChg>
        <pc:picChg chg="add mod ord">
          <ac:chgData name="Divya Tirumala" userId="S::z1907811@students.niu.edu::c02ece44-d97e-4415-bb5e-fe22091eba7a" providerId="AD" clId="Web-{CA6C995D-3D66-F677-8F0A-9F9A5886AB64}" dt="2023-05-01T20:22:51.230" v="169"/>
          <ac:picMkLst>
            <pc:docMk/>
            <pc:sldMk cId="3676589354" sldId="297"/>
            <ac:picMk id="6" creationId="{42D52750-83A6-C840-9D4A-C1AC65B7B982}"/>
          </ac:picMkLst>
        </pc:picChg>
      </pc:sldChg>
      <pc:sldChg chg="addSp delSp modSp add replId">
        <pc:chgData name="Divya Tirumala" userId="S::z1907811@students.niu.edu::c02ece44-d97e-4415-bb5e-fe22091eba7a" providerId="AD" clId="Web-{CA6C995D-3D66-F677-8F0A-9F9A5886AB64}" dt="2023-05-01T20:23:28.059" v="172"/>
        <pc:sldMkLst>
          <pc:docMk/>
          <pc:sldMk cId="1448245651" sldId="298"/>
        </pc:sldMkLst>
        <pc:spChg chg="mod">
          <ac:chgData name="Divya Tirumala" userId="S::z1907811@students.niu.edu::c02ece44-d97e-4415-bb5e-fe22091eba7a" providerId="AD" clId="Web-{CA6C995D-3D66-F677-8F0A-9F9A5886AB64}" dt="2023-05-01T20:22:31.667" v="168" actId="20577"/>
          <ac:spMkLst>
            <pc:docMk/>
            <pc:sldMk cId="1448245651" sldId="298"/>
            <ac:spMk id="2" creationId="{4C1335B1-9F9A-4B85-BDAC-2E723285B8CE}"/>
          </ac:spMkLst>
        </pc:spChg>
        <pc:spChg chg="del">
          <ac:chgData name="Divya Tirumala" userId="S::z1907811@students.niu.edu::c02ece44-d97e-4415-bb5e-fe22091eba7a" providerId="AD" clId="Web-{CA6C995D-3D66-F677-8F0A-9F9A5886AB64}" dt="2023-05-01T20:23:28.059" v="172"/>
          <ac:spMkLst>
            <pc:docMk/>
            <pc:sldMk cId="1448245651" sldId="298"/>
            <ac:spMk id="3" creationId="{20D1F90A-ED6B-F388-D2E4-88CAF1E9864E}"/>
          </ac:spMkLst>
        </pc:spChg>
        <pc:picChg chg="add mod ord">
          <ac:chgData name="Divya Tirumala" userId="S::z1907811@students.niu.edu::c02ece44-d97e-4415-bb5e-fe22091eba7a" providerId="AD" clId="Web-{CA6C995D-3D66-F677-8F0A-9F9A5886AB64}" dt="2023-05-01T20:23:28.059" v="172"/>
          <ac:picMkLst>
            <pc:docMk/>
            <pc:sldMk cId="1448245651" sldId="298"/>
            <ac:picMk id="6" creationId="{0767B966-4D28-8C5F-4AA4-EEC39BF2F550}"/>
          </ac:picMkLst>
        </pc:picChg>
      </pc:sldChg>
      <pc:sldChg chg="addSp delSp modSp add replId">
        <pc:chgData name="Divya Tirumala" userId="S::z1907811@students.niu.edu::c02ece44-d97e-4415-bb5e-fe22091eba7a" providerId="AD" clId="Web-{CA6C995D-3D66-F677-8F0A-9F9A5886AB64}" dt="2023-05-01T20:23:53.497" v="173"/>
        <pc:sldMkLst>
          <pc:docMk/>
          <pc:sldMk cId="3141771733" sldId="299"/>
        </pc:sldMkLst>
        <pc:spChg chg="del">
          <ac:chgData name="Divya Tirumala" userId="S::z1907811@students.niu.edu::c02ece44-d97e-4415-bb5e-fe22091eba7a" providerId="AD" clId="Web-{CA6C995D-3D66-F677-8F0A-9F9A5886AB64}" dt="2023-05-01T20:23:53.497" v="173"/>
          <ac:spMkLst>
            <pc:docMk/>
            <pc:sldMk cId="3141771733" sldId="299"/>
            <ac:spMk id="3" creationId="{20D1F90A-ED6B-F388-D2E4-88CAF1E9864E}"/>
          </ac:spMkLst>
        </pc:spChg>
        <pc:picChg chg="add mod ord">
          <ac:chgData name="Divya Tirumala" userId="S::z1907811@students.niu.edu::c02ece44-d97e-4415-bb5e-fe22091eba7a" providerId="AD" clId="Web-{CA6C995D-3D66-F677-8F0A-9F9A5886AB64}" dt="2023-05-01T20:23:53.497" v="173"/>
          <ac:picMkLst>
            <pc:docMk/>
            <pc:sldMk cId="3141771733" sldId="299"/>
            <ac:picMk id="6" creationId="{3619A3AD-D791-9326-2493-01839F692239}"/>
          </ac:picMkLst>
        </pc:picChg>
      </pc:sldChg>
      <pc:sldChg chg="addSp delSp modSp add replId">
        <pc:chgData name="Divya Tirumala" userId="S::z1907811@students.niu.edu::c02ece44-d97e-4415-bb5e-fe22091eba7a" providerId="AD" clId="Web-{CA6C995D-3D66-F677-8F0A-9F9A5886AB64}" dt="2023-05-01T20:25:10.936" v="182" actId="14100"/>
        <pc:sldMkLst>
          <pc:docMk/>
          <pc:sldMk cId="3953490680" sldId="300"/>
        </pc:sldMkLst>
        <pc:spChg chg="del">
          <ac:chgData name="Divya Tirumala" userId="S::z1907811@students.niu.edu::c02ece44-d97e-4415-bb5e-fe22091eba7a" providerId="AD" clId="Web-{CA6C995D-3D66-F677-8F0A-9F9A5886AB64}" dt="2023-05-01T20:24:13.091" v="176"/>
          <ac:spMkLst>
            <pc:docMk/>
            <pc:sldMk cId="3953490680" sldId="300"/>
            <ac:spMk id="3" creationId="{20D1F90A-ED6B-F388-D2E4-88CAF1E9864E}"/>
          </ac:spMkLst>
        </pc:spChg>
        <pc:spChg chg="add del mod">
          <ac:chgData name="Divya Tirumala" userId="S::z1907811@students.niu.edu::c02ece44-d97e-4415-bb5e-fe22091eba7a" providerId="AD" clId="Web-{CA6C995D-3D66-F677-8F0A-9F9A5886AB64}" dt="2023-05-01T20:25:03.139" v="179"/>
          <ac:spMkLst>
            <pc:docMk/>
            <pc:sldMk cId="3953490680" sldId="300"/>
            <ac:spMk id="15" creationId="{3BE16552-FF7D-D522-38D0-349E69CC7D6B}"/>
          </ac:spMkLst>
        </pc:spChg>
        <pc:graphicFrameChg chg="add del mod ord modGraphic">
          <ac:chgData name="Divya Tirumala" userId="S::z1907811@students.niu.edu::c02ece44-d97e-4415-bb5e-fe22091eba7a" providerId="AD" clId="Web-{CA6C995D-3D66-F677-8F0A-9F9A5886AB64}" dt="2023-05-01T20:24:33.904" v="178"/>
          <ac:graphicFrameMkLst>
            <pc:docMk/>
            <pc:sldMk cId="3953490680" sldId="300"/>
            <ac:graphicFrameMk id="6" creationId="{206AD37A-182A-C6FE-7B15-0F52EFBA9544}"/>
          </ac:graphicFrameMkLst>
        </pc:graphicFrameChg>
        <pc:picChg chg="add mod">
          <ac:chgData name="Divya Tirumala" userId="S::z1907811@students.niu.edu::c02ece44-d97e-4415-bb5e-fe22091eba7a" providerId="AD" clId="Web-{CA6C995D-3D66-F677-8F0A-9F9A5886AB64}" dt="2023-05-01T20:24:31.592" v="177"/>
          <ac:picMkLst>
            <pc:docMk/>
            <pc:sldMk cId="3953490680" sldId="300"/>
            <ac:picMk id="13" creationId="{1B050C2F-5A17-8BF2-C951-4EFDC98C61CA}"/>
          </ac:picMkLst>
        </pc:picChg>
        <pc:picChg chg="add mod ord">
          <ac:chgData name="Divya Tirumala" userId="S::z1907811@students.niu.edu::c02ece44-d97e-4415-bb5e-fe22091eba7a" providerId="AD" clId="Web-{CA6C995D-3D66-F677-8F0A-9F9A5886AB64}" dt="2023-05-01T20:25:10.936" v="182" actId="14100"/>
          <ac:picMkLst>
            <pc:docMk/>
            <pc:sldMk cId="3953490680" sldId="300"/>
            <ac:picMk id="16" creationId="{6078E772-94CC-63F8-76A4-EA6081ACCA1C}"/>
          </ac:picMkLst>
        </pc:picChg>
      </pc:sldChg>
      <pc:sldChg chg="addSp delSp modSp add replId">
        <pc:chgData name="Divya Tirumala" userId="S::z1907811@students.niu.edu::c02ece44-d97e-4415-bb5e-fe22091eba7a" providerId="AD" clId="Web-{CA6C995D-3D66-F677-8F0A-9F9A5886AB64}" dt="2023-05-01T20:27:08.752" v="198" actId="14100"/>
        <pc:sldMkLst>
          <pc:docMk/>
          <pc:sldMk cId="1292912346" sldId="301"/>
        </pc:sldMkLst>
        <pc:spChg chg="del">
          <ac:chgData name="Divya Tirumala" userId="S::z1907811@students.niu.edu::c02ece44-d97e-4415-bb5e-fe22091eba7a" providerId="AD" clId="Web-{CA6C995D-3D66-F677-8F0A-9F9A5886AB64}" dt="2023-05-01T20:25:59.734" v="184"/>
          <ac:spMkLst>
            <pc:docMk/>
            <pc:sldMk cId="1292912346" sldId="301"/>
            <ac:spMk id="3" creationId="{20D1F90A-ED6B-F388-D2E4-88CAF1E9864E}"/>
          </ac:spMkLst>
        </pc:spChg>
        <pc:spChg chg="add del mod">
          <ac:chgData name="Divya Tirumala" userId="S::z1907811@students.niu.edu::c02ece44-d97e-4415-bb5e-fe22091eba7a" providerId="AD" clId="Web-{CA6C995D-3D66-F677-8F0A-9F9A5886AB64}" dt="2023-05-01T20:26:20.719" v="186"/>
          <ac:spMkLst>
            <pc:docMk/>
            <pc:sldMk cId="1292912346" sldId="301"/>
            <ac:spMk id="8" creationId="{76D321C8-FD89-00D5-1DFD-CFA6E3EB8726}"/>
          </ac:spMkLst>
        </pc:spChg>
        <pc:picChg chg="add del mod ord">
          <ac:chgData name="Divya Tirumala" userId="S::z1907811@students.niu.edu::c02ece44-d97e-4415-bb5e-fe22091eba7a" providerId="AD" clId="Web-{CA6C995D-3D66-F677-8F0A-9F9A5886AB64}" dt="2023-05-01T20:26:05.672" v="185"/>
          <ac:picMkLst>
            <pc:docMk/>
            <pc:sldMk cId="1292912346" sldId="301"/>
            <ac:picMk id="6" creationId="{E3BBFCC9-6479-92B6-B1A9-8542CE5660BC}"/>
          </ac:picMkLst>
        </pc:picChg>
        <pc:picChg chg="add mod ord">
          <ac:chgData name="Divya Tirumala" userId="S::z1907811@students.niu.edu::c02ece44-d97e-4415-bb5e-fe22091eba7a" providerId="AD" clId="Web-{CA6C995D-3D66-F677-8F0A-9F9A5886AB64}" dt="2023-05-01T20:27:04.705" v="197" actId="14100"/>
          <ac:picMkLst>
            <pc:docMk/>
            <pc:sldMk cId="1292912346" sldId="301"/>
            <ac:picMk id="9" creationId="{F1041216-DCE7-67C7-938B-22D4CE644FD5}"/>
          </ac:picMkLst>
        </pc:picChg>
        <pc:picChg chg="add mod">
          <ac:chgData name="Divya Tirumala" userId="S::z1907811@students.niu.edu::c02ece44-d97e-4415-bb5e-fe22091eba7a" providerId="AD" clId="Web-{CA6C995D-3D66-F677-8F0A-9F9A5886AB64}" dt="2023-05-01T20:27:08.752" v="198" actId="14100"/>
          <ac:picMkLst>
            <pc:docMk/>
            <pc:sldMk cId="1292912346" sldId="301"/>
            <ac:picMk id="10" creationId="{67C5D489-8B9E-E386-AD49-E526D5F651A7}"/>
          </ac:picMkLst>
        </pc:picChg>
      </pc:sldChg>
      <pc:sldChg chg="addSp delSp modSp add replId">
        <pc:chgData name="Divya Tirumala" userId="S::z1907811@students.niu.edu::c02ece44-d97e-4415-bb5e-fe22091eba7a" providerId="AD" clId="Web-{CA6C995D-3D66-F677-8F0A-9F9A5886AB64}" dt="2023-05-01T20:27:44.002" v="199"/>
        <pc:sldMkLst>
          <pc:docMk/>
          <pc:sldMk cId="585535436" sldId="302"/>
        </pc:sldMkLst>
        <pc:spChg chg="del">
          <ac:chgData name="Divya Tirumala" userId="S::z1907811@students.niu.edu::c02ece44-d97e-4415-bb5e-fe22091eba7a" providerId="AD" clId="Web-{CA6C995D-3D66-F677-8F0A-9F9A5886AB64}" dt="2023-05-01T20:27:44.002" v="199"/>
          <ac:spMkLst>
            <pc:docMk/>
            <pc:sldMk cId="585535436" sldId="302"/>
            <ac:spMk id="3" creationId="{20D1F90A-ED6B-F388-D2E4-88CAF1E9864E}"/>
          </ac:spMkLst>
        </pc:spChg>
        <pc:picChg chg="add mod ord">
          <ac:chgData name="Divya Tirumala" userId="S::z1907811@students.niu.edu::c02ece44-d97e-4415-bb5e-fe22091eba7a" providerId="AD" clId="Web-{CA6C995D-3D66-F677-8F0A-9F9A5886AB64}" dt="2023-05-01T20:27:44.002" v="199"/>
          <ac:picMkLst>
            <pc:docMk/>
            <pc:sldMk cId="585535436" sldId="302"/>
            <ac:picMk id="6" creationId="{4E216B8A-884C-C49C-8BF6-1CF5386D437E}"/>
          </ac:picMkLst>
        </pc:picChg>
      </pc:sldChg>
      <pc:sldChg chg="modSp add ord replId">
        <pc:chgData name="Divya Tirumala" userId="S::z1907811@students.niu.edu::c02ece44-d97e-4415-bb5e-fe22091eba7a" providerId="AD" clId="Web-{CA6C995D-3D66-F677-8F0A-9F9A5886AB64}" dt="2023-05-01T20:47:30.203" v="759" actId="20577"/>
        <pc:sldMkLst>
          <pc:docMk/>
          <pc:sldMk cId="1677086080" sldId="303"/>
        </pc:sldMkLst>
        <pc:spChg chg="mod">
          <ac:chgData name="Divya Tirumala" userId="S::z1907811@students.niu.edu::c02ece44-d97e-4415-bb5e-fe22091eba7a" providerId="AD" clId="Web-{CA6C995D-3D66-F677-8F0A-9F9A5886AB64}" dt="2023-05-01T20:31:49.227" v="350" actId="20577"/>
          <ac:spMkLst>
            <pc:docMk/>
            <pc:sldMk cId="1677086080" sldId="303"/>
            <ac:spMk id="2" creationId="{D60EC7EF-3E3E-FDB6-B006-BD6A0FEAA687}"/>
          </ac:spMkLst>
        </pc:spChg>
        <pc:spChg chg="mod">
          <ac:chgData name="Divya Tirumala" userId="S::z1907811@students.niu.edu::c02ece44-d97e-4415-bb5e-fe22091eba7a" providerId="AD" clId="Web-{CA6C995D-3D66-F677-8F0A-9F9A5886AB64}" dt="2023-05-01T20:47:30.203" v="759" actId="20577"/>
          <ac:spMkLst>
            <pc:docMk/>
            <pc:sldMk cId="1677086080" sldId="303"/>
            <ac:spMk id="3" creationId="{C44263A0-8D56-20F0-CA3B-573459D64030}"/>
          </ac:spMkLst>
        </pc:spChg>
      </pc:sldChg>
      <pc:sldChg chg="modSp add ord replId">
        <pc:chgData name="Divya Tirumala" userId="S::z1907811@students.niu.edu::c02ece44-d97e-4415-bb5e-fe22091eba7a" providerId="AD" clId="Web-{CA6C995D-3D66-F677-8F0A-9F9A5886AB64}" dt="2023-05-01T20:31:39.805" v="343" actId="20577"/>
        <pc:sldMkLst>
          <pc:docMk/>
          <pc:sldMk cId="1469554406" sldId="304"/>
        </pc:sldMkLst>
        <pc:spChg chg="mod">
          <ac:chgData name="Divya Tirumala" userId="S::z1907811@students.niu.edu::c02ece44-d97e-4415-bb5e-fe22091eba7a" providerId="AD" clId="Web-{CA6C995D-3D66-F677-8F0A-9F9A5886AB64}" dt="2023-05-01T20:31:39.805" v="343" actId="20577"/>
          <ac:spMkLst>
            <pc:docMk/>
            <pc:sldMk cId="1469554406" sldId="304"/>
            <ac:spMk id="2" creationId="{D60EC7EF-3E3E-FDB6-B006-BD6A0FEAA687}"/>
          </ac:spMkLst>
        </pc:spChg>
        <pc:spChg chg="mod">
          <ac:chgData name="Divya Tirumala" userId="S::z1907811@students.niu.edu::c02ece44-d97e-4415-bb5e-fe22091eba7a" providerId="AD" clId="Web-{CA6C995D-3D66-F677-8F0A-9F9A5886AB64}" dt="2023-05-01T20:28:40.973" v="220" actId="20577"/>
          <ac:spMkLst>
            <pc:docMk/>
            <pc:sldMk cId="1469554406" sldId="304"/>
            <ac:spMk id="3" creationId="{C44263A0-8D56-20F0-CA3B-573459D64030}"/>
          </ac:spMkLst>
        </pc:spChg>
      </pc:sldChg>
      <pc:sldChg chg="addSp delSp modSp add ord replId">
        <pc:chgData name="Divya Tirumala" userId="S::z1907811@students.niu.edu::c02ece44-d97e-4415-bb5e-fe22091eba7a" providerId="AD" clId="Web-{CA6C995D-3D66-F677-8F0A-9F9A5886AB64}" dt="2023-05-01T20:31:08.664" v="326"/>
        <pc:sldMkLst>
          <pc:docMk/>
          <pc:sldMk cId="3231043293" sldId="305"/>
        </pc:sldMkLst>
        <pc:spChg chg="add del mod">
          <ac:chgData name="Divya Tirumala" userId="S::z1907811@students.niu.edu::c02ece44-d97e-4415-bb5e-fe22091eba7a" providerId="AD" clId="Web-{CA6C995D-3D66-F677-8F0A-9F9A5886AB64}" dt="2023-05-01T20:31:08.664" v="326"/>
          <ac:spMkLst>
            <pc:docMk/>
            <pc:sldMk cId="3231043293" sldId="305"/>
            <ac:spMk id="7" creationId="{34D29E27-D361-5603-BDF0-0826F6719E66}"/>
          </ac:spMkLst>
        </pc:spChg>
        <pc:picChg chg="del">
          <ac:chgData name="Divya Tirumala" userId="S::z1907811@students.niu.edu::c02ece44-d97e-4415-bb5e-fe22091eba7a" providerId="AD" clId="Web-{CA6C995D-3D66-F677-8F0A-9F9A5886AB64}" dt="2023-05-01T20:30:55.632" v="325"/>
          <ac:picMkLst>
            <pc:docMk/>
            <pc:sldMk cId="3231043293" sldId="305"/>
            <ac:picMk id="6" creationId="{4E216B8A-884C-C49C-8BF6-1CF5386D437E}"/>
          </ac:picMkLst>
        </pc:picChg>
        <pc:picChg chg="add mod ord">
          <ac:chgData name="Divya Tirumala" userId="S::z1907811@students.niu.edu::c02ece44-d97e-4415-bb5e-fe22091eba7a" providerId="AD" clId="Web-{CA6C995D-3D66-F677-8F0A-9F9A5886AB64}" dt="2023-05-01T20:31:08.664" v="326"/>
          <ac:picMkLst>
            <pc:docMk/>
            <pc:sldMk cId="3231043293" sldId="305"/>
            <ac:picMk id="8" creationId="{D741CBE0-C46D-5E62-716C-B8E0197B2F6D}"/>
          </ac:picMkLst>
        </pc:picChg>
      </pc:sldChg>
      <pc:sldChg chg="addSp delSp modSp add ord replId">
        <pc:chgData name="Divya Tirumala" userId="S::z1907811@students.niu.edu::c02ece44-d97e-4415-bb5e-fe22091eba7a" providerId="AD" clId="Web-{CA6C995D-3D66-F677-8F0A-9F9A5886AB64}" dt="2023-05-01T20:32:36.494" v="357" actId="14100"/>
        <pc:sldMkLst>
          <pc:docMk/>
          <pc:sldMk cId="888371025" sldId="306"/>
        </pc:sldMkLst>
        <pc:spChg chg="add del mod">
          <ac:chgData name="Divya Tirumala" userId="S::z1907811@students.niu.edu::c02ece44-d97e-4415-bb5e-fe22091eba7a" providerId="AD" clId="Web-{CA6C995D-3D66-F677-8F0A-9F9A5886AB64}" dt="2023-05-01T20:32:33.353" v="356"/>
          <ac:spMkLst>
            <pc:docMk/>
            <pc:sldMk cId="888371025" sldId="306"/>
            <ac:spMk id="7" creationId="{843E31C4-F728-0729-7272-C0C2CAE5D069}"/>
          </ac:spMkLst>
        </pc:spChg>
        <pc:picChg chg="del">
          <ac:chgData name="Divya Tirumala" userId="S::z1907811@students.niu.edu::c02ece44-d97e-4415-bb5e-fe22091eba7a" providerId="AD" clId="Web-{CA6C995D-3D66-F677-8F0A-9F9A5886AB64}" dt="2023-05-01T20:32:14.431" v="353"/>
          <ac:picMkLst>
            <pc:docMk/>
            <pc:sldMk cId="888371025" sldId="306"/>
            <ac:picMk id="6" creationId="{4E216B8A-884C-C49C-8BF6-1CF5386D437E}"/>
          </ac:picMkLst>
        </pc:picChg>
        <pc:picChg chg="add mod ord">
          <ac:chgData name="Divya Tirumala" userId="S::z1907811@students.niu.edu::c02ece44-d97e-4415-bb5e-fe22091eba7a" providerId="AD" clId="Web-{CA6C995D-3D66-F677-8F0A-9F9A5886AB64}" dt="2023-05-01T20:32:36.494" v="357" actId="14100"/>
          <ac:picMkLst>
            <pc:docMk/>
            <pc:sldMk cId="888371025" sldId="306"/>
            <ac:picMk id="8" creationId="{CB967641-0552-214E-CAC9-CC910070378B}"/>
          </ac:picMkLst>
        </pc:picChg>
      </pc:sldChg>
      <pc:sldChg chg="addSp delSp modSp add replId">
        <pc:chgData name="Divya Tirumala" userId="S::z1907811@students.niu.edu::c02ece44-d97e-4415-bb5e-fe22091eba7a" providerId="AD" clId="Web-{CA6C995D-3D66-F677-8F0A-9F9A5886AB64}" dt="2023-05-01T20:32:54.229" v="359"/>
        <pc:sldMkLst>
          <pc:docMk/>
          <pc:sldMk cId="1507514397" sldId="307"/>
        </pc:sldMkLst>
        <pc:spChg chg="del">
          <ac:chgData name="Divya Tirumala" userId="S::z1907811@students.niu.edu::c02ece44-d97e-4415-bb5e-fe22091eba7a" providerId="AD" clId="Web-{CA6C995D-3D66-F677-8F0A-9F9A5886AB64}" dt="2023-05-01T20:32:54.229" v="359"/>
          <ac:spMkLst>
            <pc:docMk/>
            <pc:sldMk cId="1507514397" sldId="307"/>
            <ac:spMk id="7" creationId="{843E31C4-F728-0729-7272-C0C2CAE5D069}"/>
          </ac:spMkLst>
        </pc:spChg>
        <pc:picChg chg="add mod ord">
          <ac:chgData name="Divya Tirumala" userId="S::z1907811@students.niu.edu::c02ece44-d97e-4415-bb5e-fe22091eba7a" providerId="AD" clId="Web-{CA6C995D-3D66-F677-8F0A-9F9A5886AB64}" dt="2023-05-01T20:32:54.229" v="359"/>
          <ac:picMkLst>
            <pc:docMk/>
            <pc:sldMk cId="1507514397" sldId="307"/>
            <ac:picMk id="3" creationId="{5DE9D0B9-FBCD-4C29-3E5E-A53F380EF24C}"/>
          </ac:picMkLst>
        </pc:picChg>
      </pc:sldChg>
      <pc:sldChg chg="add del replId">
        <pc:chgData name="Divya Tirumala" userId="S::z1907811@students.niu.edu::c02ece44-d97e-4415-bb5e-fe22091eba7a" providerId="AD" clId="Web-{CA6C995D-3D66-F677-8F0A-9F9A5886AB64}" dt="2023-05-01T20:33:08.729" v="360"/>
        <pc:sldMkLst>
          <pc:docMk/>
          <pc:sldMk cId="28474547" sldId="308"/>
        </pc:sldMkLst>
      </pc:sldChg>
      <pc:sldChg chg="modSp add replId">
        <pc:chgData name="Divya Tirumala" userId="S::z1907811@students.niu.edu::c02ece44-d97e-4415-bb5e-fe22091eba7a" providerId="AD" clId="Web-{CA6C995D-3D66-F677-8F0A-9F9A5886AB64}" dt="2023-05-01T20:48:29.548" v="793" actId="20577"/>
        <pc:sldMkLst>
          <pc:docMk/>
          <pc:sldMk cId="904079254" sldId="308"/>
        </pc:sldMkLst>
        <pc:spChg chg="mod">
          <ac:chgData name="Divya Tirumala" userId="S::z1907811@students.niu.edu::c02ece44-d97e-4415-bb5e-fe22091eba7a" providerId="AD" clId="Web-{CA6C995D-3D66-F677-8F0A-9F9A5886AB64}" dt="2023-05-01T20:37:21.219" v="534" actId="20577"/>
          <ac:spMkLst>
            <pc:docMk/>
            <pc:sldMk cId="904079254" sldId="308"/>
            <ac:spMk id="2" creationId="{4C1335B1-9F9A-4B85-BDAC-2E723285B8CE}"/>
          </ac:spMkLst>
        </pc:spChg>
        <pc:spChg chg="mod">
          <ac:chgData name="Divya Tirumala" userId="S::z1907811@students.niu.edu::c02ece44-d97e-4415-bb5e-fe22091eba7a" providerId="AD" clId="Web-{CA6C995D-3D66-F677-8F0A-9F9A5886AB64}" dt="2023-05-01T20:48:29.548" v="793" actId="20577"/>
          <ac:spMkLst>
            <pc:docMk/>
            <pc:sldMk cId="904079254" sldId="308"/>
            <ac:spMk id="3" creationId="{20D1F90A-ED6B-F388-D2E4-88CAF1E9864E}"/>
          </ac:spMkLst>
        </pc:spChg>
      </pc:sldChg>
    </pc:docChg>
  </pc:docChgLst>
  <pc:docChgLst>
    <pc:chgData name="Gouri Patil" userId="S::z1931431@students.niu.edu::9d95096b-f560-44cc-af7f-211ae9570694" providerId="AD" clId="Web-{F19A3FB4-37A5-E41C-4A08-16E86657FEEA}"/>
    <pc:docChg chg="modSld">
      <pc:chgData name="Gouri Patil" userId="S::z1931431@students.niu.edu::9d95096b-f560-44cc-af7f-211ae9570694" providerId="AD" clId="Web-{F19A3FB4-37A5-E41C-4A08-16E86657FEEA}" dt="2023-05-01T17:55:02.619" v="0" actId="1076"/>
      <pc:docMkLst>
        <pc:docMk/>
      </pc:docMkLst>
      <pc:sldChg chg="modSp">
        <pc:chgData name="Gouri Patil" userId="S::z1931431@students.niu.edu::9d95096b-f560-44cc-af7f-211ae9570694" providerId="AD" clId="Web-{F19A3FB4-37A5-E41C-4A08-16E86657FEEA}" dt="2023-05-01T17:55:02.619" v="0" actId="1076"/>
        <pc:sldMkLst>
          <pc:docMk/>
          <pc:sldMk cId="846689699" sldId="280"/>
        </pc:sldMkLst>
        <pc:spChg chg="mod">
          <ac:chgData name="Gouri Patil" userId="S::z1931431@students.niu.edu::9d95096b-f560-44cc-af7f-211ae9570694" providerId="AD" clId="Web-{F19A3FB4-37A5-E41C-4A08-16E86657FEEA}" dt="2023-05-01T17:55:02.619" v="0" actId="1076"/>
          <ac:spMkLst>
            <pc:docMk/>
            <pc:sldMk cId="846689699" sldId="280"/>
            <ac:spMk id="4" creationId="{96A849AA-FF9B-4A8D-9E36-8EC4FD26960E}"/>
          </ac:spMkLst>
        </pc:spChg>
      </pc:sldChg>
    </pc:docChg>
  </pc:docChgLst>
  <pc:docChgLst>
    <pc:chgData name="Divya Tirumala" userId="S::z1907811@students.niu.edu::c02ece44-d97e-4415-bb5e-fe22091eba7a" providerId="AD" clId="Web-{D2563A95-DD58-6266-3400-D59C98E18809}"/>
    <pc:docChg chg="addSld delSld modSld sldOrd">
      <pc:chgData name="Divya Tirumala" userId="S::z1907811@students.niu.edu::c02ece44-d97e-4415-bb5e-fe22091eba7a" providerId="AD" clId="Web-{D2563A95-DD58-6266-3400-D59C98E18809}" dt="2023-05-01T06:55:45.211" v="1574" actId="20577"/>
      <pc:docMkLst>
        <pc:docMk/>
      </pc:docMkLst>
      <pc:sldChg chg="del">
        <pc:chgData name="Divya Tirumala" userId="S::z1907811@students.niu.edu::c02ece44-d97e-4415-bb5e-fe22091eba7a" providerId="AD" clId="Web-{D2563A95-DD58-6266-3400-D59C98E18809}" dt="2023-05-01T04:00:18.345" v="76"/>
        <pc:sldMkLst>
          <pc:docMk/>
          <pc:sldMk cId="1184594721" sldId="258"/>
        </pc:sldMkLst>
      </pc:sldChg>
      <pc:sldChg chg="delSp modSp del">
        <pc:chgData name="Divya Tirumala" userId="S::z1907811@students.niu.edu::c02ece44-d97e-4415-bb5e-fe22091eba7a" providerId="AD" clId="Web-{D2563A95-DD58-6266-3400-D59C98E18809}" dt="2023-05-01T04:13:04.872" v="77"/>
        <pc:sldMkLst>
          <pc:docMk/>
          <pc:sldMk cId="120865477" sldId="261"/>
        </pc:sldMkLst>
        <pc:spChg chg="del">
          <ac:chgData name="Divya Tirumala" userId="S::z1907811@students.niu.edu::c02ece44-d97e-4415-bb5e-fe22091eba7a" providerId="AD" clId="Web-{D2563A95-DD58-6266-3400-D59C98E18809}" dt="2023-05-01T03:58:26.013" v="64"/>
          <ac:spMkLst>
            <pc:docMk/>
            <pc:sldMk cId="120865477" sldId="261"/>
            <ac:spMk id="6" creationId="{91DC08C0-4188-45A9-A40C-0C321F3FD958}"/>
          </ac:spMkLst>
        </pc:spChg>
        <pc:spChg chg="del">
          <ac:chgData name="Divya Tirumala" userId="S::z1907811@students.niu.edu::c02ece44-d97e-4415-bb5e-fe22091eba7a" providerId="AD" clId="Web-{D2563A95-DD58-6266-3400-D59C98E18809}" dt="2023-05-01T03:58:49.295" v="69"/>
          <ac:spMkLst>
            <pc:docMk/>
            <pc:sldMk cId="120865477" sldId="261"/>
            <ac:spMk id="7" creationId="{7BBF1347-88DB-4C70-A718-15604B217281}"/>
          </ac:spMkLst>
        </pc:spChg>
        <pc:spChg chg="mod">
          <ac:chgData name="Divya Tirumala" userId="S::z1907811@students.niu.edu::c02ece44-d97e-4415-bb5e-fe22091eba7a" providerId="AD" clId="Web-{D2563A95-DD58-6266-3400-D59C98E18809}" dt="2023-05-01T03:58:39.998" v="68" actId="20577"/>
          <ac:spMkLst>
            <pc:docMk/>
            <pc:sldMk cId="120865477" sldId="261"/>
            <ac:spMk id="9" creationId="{2638117D-31E1-4E53-9642-94C1ECDF807B}"/>
          </ac:spMkLst>
        </pc:spChg>
        <pc:grpChg chg="del">
          <ac:chgData name="Divya Tirumala" userId="S::z1907811@students.niu.edu::c02ece44-d97e-4415-bb5e-fe22091eba7a" providerId="AD" clId="Web-{D2563A95-DD58-6266-3400-D59C98E18809}" dt="2023-05-01T03:58:32.717" v="65"/>
          <ac:grpSpMkLst>
            <pc:docMk/>
            <pc:sldMk cId="120865477" sldId="261"/>
            <ac:grpSpMk id="13" creationId="{CAEBA784-F37E-4725-AB77-BEF5454E2333}"/>
          </ac:grpSpMkLst>
        </pc:grpChg>
      </pc:sldChg>
      <pc:sldChg chg="del">
        <pc:chgData name="Divya Tirumala" userId="S::z1907811@students.niu.edu::c02ece44-d97e-4415-bb5e-fe22091eba7a" providerId="AD" clId="Web-{D2563A95-DD58-6266-3400-D59C98E18809}" dt="2023-05-01T06:33:58.313" v="1193"/>
        <pc:sldMkLst>
          <pc:docMk/>
          <pc:sldMk cId="4168942201" sldId="262"/>
        </pc:sldMkLst>
      </pc:sldChg>
      <pc:sldChg chg="addSp delSp modSp ord">
        <pc:chgData name="Divya Tirumala" userId="S::z1907811@students.niu.edu::c02ece44-d97e-4415-bb5e-fe22091eba7a" providerId="AD" clId="Web-{D2563A95-DD58-6266-3400-D59C98E18809}" dt="2023-05-01T04:52:27.420" v="411" actId="14100"/>
        <pc:sldMkLst>
          <pc:docMk/>
          <pc:sldMk cId="1891013859" sldId="263"/>
        </pc:sldMkLst>
        <pc:spChg chg="add del mod">
          <ac:chgData name="Divya Tirumala" userId="S::z1907811@students.niu.edu::c02ece44-d97e-4415-bb5e-fe22091eba7a" providerId="AD" clId="Web-{D2563A95-DD58-6266-3400-D59C98E18809}" dt="2023-05-01T04:47:13.129" v="366"/>
          <ac:spMkLst>
            <pc:docMk/>
            <pc:sldMk cId="1891013859" sldId="263"/>
            <ac:spMk id="4" creationId="{BEC43D9A-CE56-0C63-CF94-44B38D518B97}"/>
          </ac:spMkLst>
        </pc:spChg>
        <pc:spChg chg="del">
          <ac:chgData name="Divya Tirumala" userId="S::z1907811@students.niu.edu::c02ece44-d97e-4415-bb5e-fe22091eba7a" providerId="AD" clId="Web-{D2563A95-DD58-6266-3400-D59C98E18809}" dt="2023-05-01T04:46:54.316" v="357"/>
          <ac:spMkLst>
            <pc:docMk/>
            <pc:sldMk cId="1891013859" sldId="263"/>
            <ac:spMk id="6" creationId="{07A6990F-A3B2-4C62-A7EF-103899C34812}"/>
          </ac:spMkLst>
        </pc:spChg>
        <pc:spChg chg="add del mod">
          <ac:chgData name="Divya Tirumala" userId="S::z1907811@students.niu.edu::c02ece44-d97e-4415-bb5e-fe22091eba7a" providerId="AD" clId="Web-{D2563A95-DD58-6266-3400-D59C98E18809}" dt="2023-05-01T04:47:16.645" v="367"/>
          <ac:spMkLst>
            <pc:docMk/>
            <pc:sldMk cId="1891013859" sldId="263"/>
            <ac:spMk id="7" creationId="{5F6DB88D-5FD9-FBB5-EFE5-66F4C852F16E}"/>
          </ac:spMkLst>
        </pc:spChg>
        <pc:spChg chg="add del mod">
          <ac:chgData name="Divya Tirumala" userId="S::z1907811@students.niu.edu::c02ece44-d97e-4415-bb5e-fe22091eba7a" providerId="AD" clId="Web-{D2563A95-DD58-6266-3400-D59C98E18809}" dt="2023-05-01T04:47:51.208" v="380"/>
          <ac:spMkLst>
            <pc:docMk/>
            <pc:sldMk cId="1891013859" sldId="263"/>
            <ac:spMk id="9" creationId="{4CF788ED-E4F1-BA21-EFFD-93F81848BE94}"/>
          </ac:spMkLst>
        </pc:spChg>
        <pc:spChg chg="mod">
          <ac:chgData name="Divya Tirumala" userId="S::z1907811@students.niu.edu::c02ece44-d97e-4415-bb5e-fe22091eba7a" providerId="AD" clId="Web-{D2563A95-DD58-6266-3400-D59C98E18809}" dt="2023-05-01T04:47:07.004" v="363" actId="20577"/>
          <ac:spMkLst>
            <pc:docMk/>
            <pc:sldMk cId="1891013859" sldId="263"/>
            <ac:spMk id="12" creationId="{9640CEAF-7DF1-46BA-B4B4-F0782EC17340}"/>
          </ac:spMkLst>
        </pc:spChg>
        <pc:spChg chg="mod">
          <ac:chgData name="Divya Tirumala" userId="S::z1907811@students.niu.edu::c02ece44-d97e-4415-bb5e-fe22091eba7a" providerId="AD" clId="Web-{D2563A95-DD58-6266-3400-D59C98E18809}" dt="2023-05-01T04:47:02.082" v="360" actId="20577"/>
          <ac:spMkLst>
            <pc:docMk/>
            <pc:sldMk cId="1891013859" sldId="263"/>
            <ac:spMk id="13" creationId="{FB227FC9-EE7E-4E68-8929-EA765ED4FEB1}"/>
          </ac:spMkLst>
        </pc:spChg>
        <pc:spChg chg="mod">
          <ac:chgData name="Divya Tirumala" userId="S::z1907811@students.niu.edu::c02ece44-d97e-4415-bb5e-fe22091eba7a" providerId="AD" clId="Web-{D2563A95-DD58-6266-3400-D59C98E18809}" dt="2023-05-01T04:52:27.420" v="411" actId="14100"/>
          <ac:spMkLst>
            <pc:docMk/>
            <pc:sldMk cId="1891013859" sldId="263"/>
            <ac:spMk id="25" creationId="{00000000-0000-0000-0000-000000000000}"/>
          </ac:spMkLst>
        </pc:spChg>
        <pc:spChg chg="del">
          <ac:chgData name="Divya Tirumala" userId="S::z1907811@students.niu.edu::c02ece44-d97e-4415-bb5e-fe22091eba7a" providerId="AD" clId="Web-{D2563A95-DD58-6266-3400-D59C98E18809}" dt="2023-05-01T04:47:09.176" v="364"/>
          <ac:spMkLst>
            <pc:docMk/>
            <pc:sldMk cId="1891013859" sldId="263"/>
            <ac:spMk id="34" creationId="{BE941D68-765B-44AF-A7A0-A162397D2480}"/>
          </ac:spMkLst>
        </pc:spChg>
        <pc:spChg chg="mod">
          <ac:chgData name="Divya Tirumala" userId="S::z1907811@students.niu.edu::c02ece44-d97e-4415-bb5e-fe22091eba7a" providerId="AD" clId="Web-{D2563A95-DD58-6266-3400-D59C98E18809}" dt="2023-05-01T04:47:19.879" v="369" actId="20577"/>
          <ac:spMkLst>
            <pc:docMk/>
            <pc:sldMk cId="1891013859" sldId="263"/>
            <ac:spMk id="37" creationId="{D6BB9AD7-FB34-4BE7-95A9-22BC34AA66EA}"/>
          </ac:spMkLst>
        </pc:spChg>
        <pc:spChg chg="mod">
          <ac:chgData name="Divya Tirumala" userId="S::z1907811@students.niu.edu::c02ece44-d97e-4415-bb5e-fe22091eba7a" providerId="AD" clId="Web-{D2563A95-DD58-6266-3400-D59C98E18809}" dt="2023-05-01T04:47:24.426" v="370" actId="20577"/>
          <ac:spMkLst>
            <pc:docMk/>
            <pc:sldMk cId="1891013859" sldId="263"/>
            <ac:spMk id="39" creationId="{B3DC3858-3B5F-4D13-AAC5-11F0F1603072}"/>
          </ac:spMkLst>
        </pc:spChg>
        <pc:spChg chg="del">
          <ac:chgData name="Divya Tirumala" userId="S::z1907811@students.niu.edu::c02ece44-d97e-4415-bb5e-fe22091eba7a" providerId="AD" clId="Web-{D2563A95-DD58-6266-3400-D59C98E18809}" dt="2023-05-01T04:47:31.958" v="373"/>
          <ac:spMkLst>
            <pc:docMk/>
            <pc:sldMk cId="1891013859" sldId="263"/>
            <ac:spMk id="52" creationId="{15BAF6E4-C279-47D8-98EA-7DB7B79D7BE3}"/>
          </ac:spMkLst>
        </pc:spChg>
        <pc:spChg chg="mod">
          <ac:chgData name="Divya Tirumala" userId="S::z1907811@students.niu.edu::c02ece44-d97e-4415-bb5e-fe22091eba7a" providerId="AD" clId="Web-{D2563A95-DD58-6266-3400-D59C98E18809}" dt="2023-05-01T04:47:43.302" v="379" actId="20577"/>
          <ac:spMkLst>
            <pc:docMk/>
            <pc:sldMk cId="1891013859" sldId="263"/>
            <ac:spMk id="55" creationId="{FB31D817-8318-4C48-804B-15F25530B66E}"/>
          </ac:spMkLst>
        </pc:spChg>
        <pc:spChg chg="mod topLvl">
          <ac:chgData name="Divya Tirumala" userId="S::z1907811@students.niu.edu::c02ece44-d97e-4415-bb5e-fe22091eba7a" providerId="AD" clId="Web-{D2563A95-DD58-6266-3400-D59C98E18809}" dt="2023-05-01T04:50:44.292" v="409"/>
          <ac:spMkLst>
            <pc:docMk/>
            <pc:sldMk cId="1891013859" sldId="263"/>
            <ac:spMk id="57" creationId="{9197ED31-72A7-49DD-A0CF-771744787374}"/>
          </ac:spMkLst>
        </pc:spChg>
        <pc:spChg chg="del topLvl">
          <ac:chgData name="Divya Tirumala" userId="S::z1907811@students.niu.edu::c02ece44-d97e-4415-bb5e-fe22091eba7a" providerId="AD" clId="Web-{D2563A95-DD58-6266-3400-D59C98E18809}" dt="2023-05-01T04:50:44.292" v="409"/>
          <ac:spMkLst>
            <pc:docMk/>
            <pc:sldMk cId="1891013859" sldId="263"/>
            <ac:spMk id="58" creationId="{7D720795-A5BF-4AD0-97DD-177CB7A1842D}"/>
          </ac:spMkLst>
        </pc:spChg>
        <pc:grpChg chg="del">
          <ac:chgData name="Divya Tirumala" userId="S::z1907811@students.niu.edu::c02ece44-d97e-4415-bb5e-fe22091eba7a" providerId="AD" clId="Web-{D2563A95-DD58-6266-3400-D59C98E18809}" dt="2023-05-01T04:47:29.817" v="372"/>
          <ac:grpSpMkLst>
            <pc:docMk/>
            <pc:sldMk cId="1891013859" sldId="263"/>
            <ac:grpSpMk id="19" creationId="{B0AA837E-4067-4A72-A134-C644B80C5955}"/>
          </ac:grpSpMkLst>
        </pc:grpChg>
        <pc:grpChg chg="del">
          <ac:chgData name="Divya Tirumala" userId="S::z1907811@students.niu.edu::c02ece44-d97e-4415-bb5e-fe22091eba7a" providerId="AD" clId="Web-{D2563A95-DD58-6266-3400-D59C98E18809}" dt="2023-05-01T04:47:26.739" v="371"/>
          <ac:grpSpMkLst>
            <pc:docMk/>
            <pc:sldMk cId="1891013859" sldId="263"/>
            <ac:grpSpMk id="38" creationId="{4866BFC5-C298-4391-A8F4-3CCA6E6A2141}"/>
          </ac:grpSpMkLst>
        </pc:grpChg>
        <pc:grpChg chg="del">
          <ac:chgData name="Divya Tirumala" userId="S::z1907811@students.niu.edu::c02ece44-d97e-4415-bb5e-fe22091eba7a" providerId="AD" clId="Web-{D2563A95-DD58-6266-3400-D59C98E18809}" dt="2023-05-01T04:50:44.292" v="409"/>
          <ac:grpSpMkLst>
            <pc:docMk/>
            <pc:sldMk cId="1891013859" sldId="263"/>
            <ac:grpSpMk id="56" creationId="{E521F574-B8DF-4B46-9538-2AAFE2CBCC94}"/>
          </ac:grpSpMkLst>
        </pc:grpChg>
        <pc:picChg chg="del">
          <ac:chgData name="Divya Tirumala" userId="S::z1907811@students.niu.edu::c02ece44-d97e-4415-bb5e-fe22091eba7a" providerId="AD" clId="Web-{D2563A95-DD58-6266-3400-D59C98E18809}" dt="2023-05-01T04:47:11.332" v="365"/>
          <ac:picMkLst>
            <pc:docMk/>
            <pc:sldMk cId="1891013859" sldId="263"/>
            <ac:picMk id="85" creationId="{1C2B033C-1397-4EBD-A45C-C93399003BC2}"/>
          </ac:picMkLst>
        </pc:picChg>
        <pc:picChg chg="del">
          <ac:chgData name="Divya Tirumala" userId="S::z1907811@students.niu.edu::c02ece44-d97e-4415-bb5e-fe22091eba7a" providerId="AD" clId="Web-{D2563A95-DD58-6266-3400-D59C98E18809}" dt="2023-05-01T04:47:03.972" v="361"/>
          <ac:picMkLst>
            <pc:docMk/>
            <pc:sldMk cId="1891013859" sldId="263"/>
            <ac:picMk id="88" creationId="{20800BB6-7CEC-44CB-9B1A-835917C998B3}"/>
          </ac:picMkLst>
        </pc:picChg>
        <pc:picChg chg="del">
          <ac:chgData name="Divya Tirumala" userId="S::z1907811@students.niu.edu::c02ece44-d97e-4415-bb5e-fe22091eba7a" providerId="AD" clId="Web-{D2563A95-DD58-6266-3400-D59C98E18809}" dt="2023-05-01T04:47:34.770" v="374"/>
          <ac:picMkLst>
            <pc:docMk/>
            <pc:sldMk cId="1891013859" sldId="263"/>
            <ac:picMk id="91" creationId="{5A14BCC3-3011-45A7-B43B-E8D4B8F8E394}"/>
          </ac:picMkLst>
        </pc:picChg>
        <pc:picChg chg="mod">
          <ac:chgData name="Divya Tirumala" userId="S::z1907811@students.niu.edu::c02ece44-d97e-4415-bb5e-fe22091eba7a" providerId="AD" clId="Web-{D2563A95-DD58-6266-3400-D59C98E18809}" dt="2023-05-01T04:52:11.795" v="410" actId="14100"/>
          <ac:picMkLst>
            <pc:docMk/>
            <pc:sldMk cId="1891013859" sldId="263"/>
            <ac:picMk id="1047" creationId="{F37058D6-EF6F-4A73-B713-91D3897B2BBC}"/>
          </ac:picMkLst>
        </pc:picChg>
      </pc:sldChg>
      <pc:sldChg chg="modSp">
        <pc:chgData name="Divya Tirumala" userId="S::z1907811@students.niu.edu::c02ece44-d97e-4415-bb5e-fe22091eba7a" providerId="AD" clId="Web-{D2563A95-DD58-6266-3400-D59C98E18809}" dt="2023-05-01T06:05:21.854" v="539" actId="20577"/>
        <pc:sldMkLst>
          <pc:docMk/>
          <pc:sldMk cId="1709998192" sldId="266"/>
        </pc:sldMkLst>
        <pc:graphicFrameChg chg="modGraphic">
          <ac:chgData name="Divya Tirumala" userId="S::z1907811@students.niu.edu::c02ece44-d97e-4415-bb5e-fe22091eba7a" providerId="AD" clId="Web-{D2563A95-DD58-6266-3400-D59C98E18809}" dt="2023-05-01T06:05:21.854" v="539" actId="20577"/>
          <ac:graphicFrameMkLst>
            <pc:docMk/>
            <pc:sldMk cId="1709998192" sldId="266"/>
            <ac:graphicFrameMk id="23" creationId="{7426455D-482C-5F1B-BC40-34E7154BA2F1}"/>
          </ac:graphicFrameMkLst>
        </pc:graphicFrameChg>
      </pc:sldChg>
      <pc:sldChg chg="addSp delSp modSp ord">
        <pc:chgData name="Divya Tirumala" userId="S::z1907811@students.niu.edu::c02ece44-d97e-4415-bb5e-fe22091eba7a" providerId="AD" clId="Web-{D2563A95-DD58-6266-3400-D59C98E18809}" dt="2023-05-01T06:16:59.863" v="834" actId="20577"/>
        <pc:sldMkLst>
          <pc:docMk/>
          <pc:sldMk cId="1692867321" sldId="267"/>
        </pc:sldMkLst>
        <pc:spChg chg="del topLvl">
          <ac:chgData name="Divya Tirumala" userId="S::z1907811@students.niu.edu::c02ece44-d97e-4415-bb5e-fe22091eba7a" providerId="AD" clId="Web-{D2563A95-DD58-6266-3400-D59C98E18809}" dt="2023-05-01T03:49:14.604" v="9"/>
          <ac:spMkLst>
            <pc:docMk/>
            <pc:sldMk cId="1692867321" sldId="267"/>
            <ac:spMk id="3" creationId="{1B63F203-E0CE-421B-B6B5-1D9FC1368C43}"/>
          </ac:spMkLst>
        </pc:spChg>
        <pc:spChg chg="add del mod">
          <ac:chgData name="Divya Tirumala" userId="S::z1907811@students.niu.edu::c02ece44-d97e-4415-bb5e-fe22091eba7a" providerId="AD" clId="Web-{D2563A95-DD58-6266-3400-D59C98E18809}" dt="2023-05-01T03:48:42.900" v="1"/>
          <ac:spMkLst>
            <pc:docMk/>
            <pc:sldMk cId="1692867321" sldId="267"/>
            <ac:spMk id="4" creationId="{A0C84CB0-8BB0-B72C-EE42-355EB0031ABE}"/>
          </ac:spMkLst>
        </pc:spChg>
        <pc:spChg chg="mod">
          <ac:chgData name="Divya Tirumala" userId="S::z1907811@students.niu.edu::c02ece44-d97e-4415-bb5e-fe22091eba7a" providerId="AD" clId="Web-{D2563A95-DD58-6266-3400-D59C98E18809}" dt="2023-05-01T06:16:59.863" v="834" actId="20577"/>
          <ac:spMkLst>
            <pc:docMk/>
            <pc:sldMk cId="1692867321" sldId="267"/>
            <ac:spMk id="7" creationId="{00000000-0000-0000-0000-000000000000}"/>
          </ac:spMkLst>
        </pc:spChg>
        <pc:spChg chg="del">
          <ac:chgData name="Divya Tirumala" userId="S::z1907811@students.niu.edu::c02ece44-d97e-4415-bb5e-fe22091eba7a" providerId="AD" clId="Web-{D2563A95-DD58-6266-3400-D59C98E18809}" dt="2023-05-01T03:50:00.808" v="13"/>
          <ac:spMkLst>
            <pc:docMk/>
            <pc:sldMk cId="1692867321" sldId="267"/>
            <ac:spMk id="11" creationId="{00000000-0000-0000-0000-000000000000}"/>
          </ac:spMkLst>
        </pc:spChg>
        <pc:spChg chg="mod">
          <ac:chgData name="Divya Tirumala" userId="S::z1907811@students.niu.edu::c02ece44-d97e-4415-bb5e-fe22091eba7a" providerId="AD" clId="Web-{D2563A95-DD58-6266-3400-D59C98E18809}" dt="2023-05-01T03:49:54.090" v="12" actId="20577"/>
          <ac:spMkLst>
            <pc:docMk/>
            <pc:sldMk cId="1692867321" sldId="267"/>
            <ac:spMk id="13" creationId="{00000000-0000-0000-0000-000000000000}"/>
          </ac:spMkLst>
        </pc:spChg>
        <pc:spChg chg="topLvl">
          <ac:chgData name="Divya Tirumala" userId="S::z1907811@students.niu.edu::c02ece44-d97e-4415-bb5e-fe22091eba7a" providerId="AD" clId="Web-{D2563A95-DD58-6266-3400-D59C98E18809}" dt="2023-05-01T03:49:48.433" v="11"/>
          <ac:spMkLst>
            <pc:docMk/>
            <pc:sldMk cId="1692867321" sldId="267"/>
            <ac:spMk id="16" creationId="{07B06CAC-3EB7-46E4-B5A9-AB17C1B9BEA4}"/>
          </ac:spMkLst>
        </pc:spChg>
        <pc:spChg chg="del topLvl">
          <ac:chgData name="Divya Tirumala" userId="S::z1907811@students.niu.edu::c02ece44-d97e-4415-bb5e-fe22091eba7a" providerId="AD" clId="Web-{D2563A95-DD58-6266-3400-D59C98E18809}" dt="2023-05-01T03:49:48.433" v="11"/>
          <ac:spMkLst>
            <pc:docMk/>
            <pc:sldMk cId="1692867321" sldId="267"/>
            <ac:spMk id="17" creationId="{30948671-DB14-427A-994C-6953C9AA0880}"/>
          </ac:spMkLst>
        </pc:spChg>
        <pc:spChg chg="del">
          <ac:chgData name="Divya Tirumala" userId="S::z1907811@students.niu.edu::c02ece44-d97e-4415-bb5e-fe22091eba7a" providerId="AD" clId="Web-{D2563A95-DD58-6266-3400-D59C98E18809}" dt="2023-05-01T03:49:03.354" v="8"/>
          <ac:spMkLst>
            <pc:docMk/>
            <pc:sldMk cId="1692867321" sldId="267"/>
            <ac:spMk id="18" creationId="{FDB2387C-CDF7-4763-AB9F-D542F30F0A84}"/>
          </ac:spMkLst>
        </pc:spChg>
        <pc:spChg chg="mod">
          <ac:chgData name="Divya Tirumala" userId="S::z1907811@students.niu.edu::c02ece44-d97e-4415-bb5e-fe22091eba7a" providerId="AD" clId="Web-{D2563A95-DD58-6266-3400-D59C98E18809}" dt="2023-05-01T03:48:54.541" v="7" actId="20577"/>
          <ac:spMkLst>
            <pc:docMk/>
            <pc:sldMk cId="1692867321" sldId="267"/>
            <ac:spMk id="23" creationId="{B508B588-4CD8-4252-BCD5-D550F0511064}"/>
          </ac:spMkLst>
        </pc:spChg>
        <pc:grpChg chg="del">
          <ac:chgData name="Divya Tirumala" userId="S::z1907811@students.niu.edu::c02ece44-d97e-4415-bb5e-fe22091eba7a" providerId="AD" clId="Web-{D2563A95-DD58-6266-3400-D59C98E18809}" dt="2023-05-01T03:49:03.354" v="8"/>
          <ac:grpSpMkLst>
            <pc:docMk/>
            <pc:sldMk cId="1692867321" sldId="267"/>
            <ac:grpSpMk id="19" creationId="{A28E1171-838D-44F3-8BC2-5520043EE2D7}"/>
          </ac:grpSpMkLst>
        </pc:grpChg>
        <pc:grpChg chg="del topLvl">
          <ac:chgData name="Divya Tirumala" userId="S::z1907811@students.niu.edu::c02ece44-d97e-4415-bb5e-fe22091eba7a" providerId="AD" clId="Web-{D2563A95-DD58-6266-3400-D59C98E18809}" dt="2023-05-01T03:49:48.433" v="11"/>
          <ac:grpSpMkLst>
            <pc:docMk/>
            <pc:sldMk cId="1692867321" sldId="267"/>
            <ac:grpSpMk id="20" creationId="{F31EFBEE-F0DE-463C-9BD9-CB0A0EB68DE3}"/>
          </ac:grpSpMkLst>
        </pc:grpChg>
        <pc:grpChg chg="del">
          <ac:chgData name="Divya Tirumala" userId="S::z1907811@students.niu.edu::c02ece44-d97e-4415-bb5e-fe22091eba7a" providerId="AD" clId="Web-{D2563A95-DD58-6266-3400-D59C98E18809}" dt="2023-05-01T03:49:14.604" v="9"/>
          <ac:grpSpMkLst>
            <pc:docMk/>
            <pc:sldMk cId="1692867321" sldId="267"/>
            <ac:grpSpMk id="21" creationId="{565148FD-D5EF-4A61-9B43-6CEB94E7F889}"/>
          </ac:grpSpMkLst>
        </pc:grpChg>
        <pc:picChg chg="add mod">
          <ac:chgData name="Divya Tirumala" userId="S::z1907811@students.niu.edu::c02ece44-d97e-4415-bb5e-fe22091eba7a" providerId="AD" clId="Web-{D2563A95-DD58-6266-3400-D59C98E18809}" dt="2023-05-01T04:20:19.905" v="147" actId="14100"/>
          <ac:picMkLst>
            <pc:docMk/>
            <pc:sldMk cId="1692867321" sldId="267"/>
            <ac:picMk id="6" creationId="{74C62A9D-CB35-3D65-0660-BDF9714E0219}"/>
          </ac:picMkLst>
        </pc:picChg>
        <pc:picChg chg="del">
          <ac:chgData name="Divya Tirumala" userId="S::z1907811@students.niu.edu::c02ece44-d97e-4415-bb5e-fe22091eba7a" providerId="AD" clId="Web-{D2563A95-DD58-6266-3400-D59C98E18809}" dt="2023-05-01T03:49:26.964" v="10"/>
          <ac:picMkLst>
            <pc:docMk/>
            <pc:sldMk cId="1692867321" sldId="267"/>
            <ac:picMk id="8" creationId="{36FCE7AD-FE42-4F25-87CB-4AEF38A08415}"/>
          </ac:picMkLst>
        </pc:picChg>
        <pc:picChg chg="del">
          <ac:chgData name="Divya Tirumala" userId="S::z1907811@students.niu.edu::c02ece44-d97e-4415-bb5e-fe22091eba7a" providerId="AD" clId="Web-{D2563A95-DD58-6266-3400-D59C98E18809}" dt="2023-05-01T03:48:04.742" v="0"/>
          <ac:picMkLst>
            <pc:docMk/>
            <pc:sldMk cId="1692867321" sldId="267"/>
            <ac:picMk id="9" creationId="{00000000-0000-0000-0000-000000000000}"/>
          </ac:picMkLst>
        </pc:picChg>
      </pc:sldChg>
      <pc:sldChg chg="addSp delSp modSp">
        <pc:chgData name="Divya Tirumala" userId="S::z1907811@students.niu.edu::c02ece44-d97e-4415-bb5e-fe22091eba7a" providerId="AD" clId="Web-{D2563A95-DD58-6266-3400-D59C98E18809}" dt="2023-05-01T04:20:11.842" v="146" actId="14100"/>
        <pc:sldMkLst>
          <pc:docMk/>
          <pc:sldMk cId="3355962037" sldId="268"/>
        </pc:sldMkLst>
        <pc:spChg chg="mod">
          <ac:chgData name="Divya Tirumala" userId="S::z1907811@students.niu.edu::c02ece44-d97e-4415-bb5e-fe22091eba7a" providerId="AD" clId="Web-{D2563A95-DD58-6266-3400-D59C98E18809}" dt="2023-05-01T03:56:05.118" v="49" actId="20577"/>
          <ac:spMkLst>
            <pc:docMk/>
            <pc:sldMk cId="3355962037" sldId="268"/>
            <ac:spMk id="4" creationId="{00000000-0000-0000-0000-000000000000}"/>
          </ac:spMkLst>
        </pc:spChg>
        <pc:spChg chg="mod">
          <ac:chgData name="Divya Tirumala" userId="S::z1907811@students.niu.edu::c02ece44-d97e-4415-bb5e-fe22091eba7a" providerId="AD" clId="Web-{D2563A95-DD58-6266-3400-D59C98E18809}" dt="2023-05-01T03:56:22.040" v="56" actId="20577"/>
          <ac:spMkLst>
            <pc:docMk/>
            <pc:sldMk cId="3355962037" sldId="268"/>
            <ac:spMk id="8" creationId="{00000000-0000-0000-0000-000000000000}"/>
          </ac:spMkLst>
        </pc:spChg>
        <pc:spChg chg="add del mod">
          <ac:chgData name="Divya Tirumala" userId="S::z1907811@students.niu.edu::c02ece44-d97e-4415-bb5e-fe22091eba7a" providerId="AD" clId="Web-{D2563A95-DD58-6266-3400-D59C98E18809}" dt="2023-05-01T03:55:29.507" v="39"/>
          <ac:spMkLst>
            <pc:docMk/>
            <pc:sldMk cId="3355962037" sldId="268"/>
            <ac:spMk id="10" creationId="{96C0195E-051E-BA4F-F437-70CC32BDD041}"/>
          </ac:spMkLst>
        </pc:spChg>
        <pc:grpChg chg="del">
          <ac:chgData name="Divya Tirumala" userId="S::z1907811@students.niu.edu::c02ece44-d97e-4415-bb5e-fe22091eba7a" providerId="AD" clId="Web-{D2563A95-DD58-6266-3400-D59C98E18809}" dt="2023-05-01T03:55:33.288" v="40"/>
          <ac:grpSpMkLst>
            <pc:docMk/>
            <pc:sldMk cId="3355962037" sldId="268"/>
            <ac:grpSpMk id="6" creationId="{00000000-0000-0000-0000-000000000000}"/>
          </ac:grpSpMkLst>
        </pc:grpChg>
        <pc:picChg chg="del">
          <ac:chgData name="Divya Tirumala" userId="S::z1907811@students.niu.edu::c02ece44-d97e-4415-bb5e-fe22091eba7a" providerId="AD" clId="Web-{D2563A95-DD58-6266-3400-D59C98E18809}" dt="2023-05-01T03:52:00.922" v="38"/>
          <ac:picMkLst>
            <pc:docMk/>
            <pc:sldMk cId="3355962037" sldId="268"/>
            <ac:picMk id="5" creationId="{00000000-0000-0000-0000-000000000000}"/>
          </ac:picMkLst>
        </pc:picChg>
        <pc:picChg chg="add mod">
          <ac:chgData name="Divya Tirumala" userId="S::z1907811@students.niu.edu::c02ece44-d97e-4415-bb5e-fe22091eba7a" providerId="AD" clId="Web-{D2563A95-DD58-6266-3400-D59C98E18809}" dt="2023-05-01T04:20:11.842" v="146" actId="14100"/>
          <ac:picMkLst>
            <pc:docMk/>
            <pc:sldMk cId="3355962037" sldId="268"/>
            <ac:picMk id="11" creationId="{D9EE198E-BDB7-97A2-4122-258C495024D9}"/>
          </ac:picMkLst>
        </pc:picChg>
      </pc:sldChg>
      <pc:sldChg chg="addSp delSp modSp">
        <pc:chgData name="Divya Tirumala" userId="S::z1907811@students.niu.edu::c02ece44-d97e-4415-bb5e-fe22091eba7a" providerId="AD" clId="Web-{D2563A95-DD58-6266-3400-D59C98E18809}" dt="2023-05-01T06:20:50.857" v="931" actId="20577"/>
        <pc:sldMkLst>
          <pc:docMk/>
          <pc:sldMk cId="3571211731" sldId="269"/>
        </pc:sldMkLst>
        <pc:spChg chg="add del mod">
          <ac:chgData name="Divya Tirumala" userId="S::z1907811@students.niu.edu::c02ece44-d97e-4415-bb5e-fe22091eba7a" providerId="AD" clId="Web-{D2563A95-DD58-6266-3400-D59C98E18809}" dt="2023-05-01T03:59:37.234" v="71"/>
          <ac:spMkLst>
            <pc:docMk/>
            <pc:sldMk cId="3571211731" sldId="269"/>
            <ac:spMk id="6" creationId="{EB9730B4-4778-CA16-2F0C-765AED059331}"/>
          </ac:spMkLst>
        </pc:spChg>
        <pc:spChg chg="mod">
          <ac:chgData name="Divya Tirumala" userId="S::z1907811@students.niu.edu::c02ece44-d97e-4415-bb5e-fe22091eba7a" providerId="AD" clId="Web-{D2563A95-DD58-6266-3400-D59C98E18809}" dt="2023-05-01T06:20:50.857" v="931" actId="20577"/>
          <ac:spMkLst>
            <pc:docMk/>
            <pc:sldMk cId="3571211731" sldId="269"/>
            <ac:spMk id="8" creationId="{00000000-0000-0000-0000-000000000000}"/>
          </ac:spMkLst>
        </pc:spChg>
        <pc:spChg chg="mod">
          <ac:chgData name="Divya Tirumala" userId="S::z1907811@students.niu.edu::c02ece44-d97e-4415-bb5e-fe22091eba7a" providerId="AD" clId="Web-{D2563A95-DD58-6266-3400-D59C98E18809}" dt="2023-05-01T03:59:47.547" v="74" actId="20577"/>
          <ac:spMkLst>
            <pc:docMk/>
            <pc:sldMk cId="3571211731" sldId="269"/>
            <ac:spMk id="14" creationId="{79C9F94A-D3CF-453D-A070-2753C90C5A00}"/>
          </ac:spMkLst>
        </pc:spChg>
        <pc:grpChg chg="del">
          <ac:chgData name="Divya Tirumala" userId="S::z1907811@students.niu.edu::c02ece44-d97e-4415-bb5e-fe22091eba7a" providerId="AD" clId="Web-{D2563A95-DD58-6266-3400-D59C98E18809}" dt="2023-05-01T03:59:39.781" v="72"/>
          <ac:grpSpMkLst>
            <pc:docMk/>
            <pc:sldMk cId="3571211731" sldId="269"/>
            <ac:grpSpMk id="22" creationId="{32250D6B-A161-4EE4-A1D7-09822466609A}"/>
          </ac:grpSpMkLst>
        </pc:grpChg>
        <pc:picChg chg="del">
          <ac:chgData name="Divya Tirumala" userId="S::z1907811@students.niu.edu::c02ece44-d97e-4415-bb5e-fe22091eba7a" providerId="AD" clId="Web-{D2563A95-DD58-6266-3400-D59C98E18809}" dt="2023-05-01T03:59:33.515" v="70"/>
          <ac:picMkLst>
            <pc:docMk/>
            <pc:sldMk cId="3571211731" sldId="269"/>
            <ac:picMk id="4" creationId="{00000000-0000-0000-0000-000000000000}"/>
          </ac:picMkLst>
        </pc:picChg>
        <pc:picChg chg="del">
          <ac:chgData name="Divya Tirumala" userId="S::z1907811@students.niu.edu::c02ece44-d97e-4415-bb5e-fe22091eba7a" providerId="AD" clId="Web-{D2563A95-DD58-6266-3400-D59C98E18809}" dt="2023-05-01T03:59:49.969" v="75"/>
          <ac:picMkLst>
            <pc:docMk/>
            <pc:sldMk cId="3571211731" sldId="269"/>
            <ac:picMk id="7" creationId="{85E50A33-AD25-469D-A704-F17B72E5872C}"/>
          </ac:picMkLst>
        </pc:picChg>
        <pc:picChg chg="add mod">
          <ac:chgData name="Divya Tirumala" userId="S::z1907811@students.niu.edu::c02ece44-d97e-4415-bb5e-fe22091eba7a" providerId="AD" clId="Web-{D2563A95-DD58-6266-3400-D59C98E18809}" dt="2023-05-01T04:20:43.499" v="149" actId="14100"/>
          <ac:picMkLst>
            <pc:docMk/>
            <pc:sldMk cId="3571211731" sldId="269"/>
            <ac:picMk id="9" creationId="{C66A8226-370A-9493-F33B-0249A74B85BD}"/>
          </ac:picMkLst>
        </pc:picChg>
      </pc:sldChg>
      <pc:sldChg chg="addSp delSp modSp">
        <pc:chgData name="Divya Tirumala" userId="S::z1907811@students.niu.edu::c02ece44-d97e-4415-bb5e-fe22091eba7a" providerId="AD" clId="Web-{D2563A95-DD58-6266-3400-D59C98E18809}" dt="2023-05-01T04:20:55.047" v="151" actId="14100"/>
        <pc:sldMkLst>
          <pc:docMk/>
          <pc:sldMk cId="920955971" sldId="270"/>
        </pc:sldMkLst>
        <pc:spChg chg="mod">
          <ac:chgData name="Divya Tirumala" userId="S::z1907811@students.niu.edu::c02ece44-d97e-4415-bb5e-fe22091eba7a" providerId="AD" clId="Web-{D2563A95-DD58-6266-3400-D59C98E18809}" dt="2023-05-01T04:18:25.260" v="138" actId="20577"/>
          <ac:spMkLst>
            <pc:docMk/>
            <pc:sldMk cId="920955971" sldId="270"/>
            <ac:spMk id="8" creationId="{00000000-0000-0000-0000-000000000000}"/>
          </ac:spMkLst>
        </pc:spChg>
        <pc:spChg chg="mod">
          <ac:chgData name="Divya Tirumala" userId="S::z1907811@students.niu.edu::c02ece44-d97e-4415-bb5e-fe22091eba7a" providerId="AD" clId="Web-{D2563A95-DD58-6266-3400-D59C98E18809}" dt="2023-05-01T04:15:48.565" v="103" actId="20577"/>
          <ac:spMkLst>
            <pc:docMk/>
            <pc:sldMk cId="920955971" sldId="270"/>
            <ac:spMk id="25" creationId="{E55C1419-6EA9-449B-BF49-538390D3415C}"/>
          </ac:spMkLst>
        </pc:spChg>
        <pc:spChg chg="mod">
          <ac:chgData name="Divya Tirumala" userId="S::z1907811@students.niu.edu::c02ece44-d97e-4415-bb5e-fe22091eba7a" providerId="AD" clId="Web-{D2563A95-DD58-6266-3400-D59C98E18809}" dt="2023-05-01T04:16:19.581" v="126" actId="20577"/>
          <ac:spMkLst>
            <pc:docMk/>
            <pc:sldMk cId="920955971" sldId="270"/>
            <ac:spMk id="26" creationId="{6A2B72BA-0B57-4A19-BD7E-E1BD07056E87}"/>
          </ac:spMkLst>
        </pc:spChg>
        <pc:spChg chg="mod">
          <ac:chgData name="Divya Tirumala" userId="S::z1907811@students.niu.edu::c02ece44-d97e-4415-bb5e-fe22091eba7a" providerId="AD" clId="Web-{D2563A95-DD58-6266-3400-D59C98E18809}" dt="2023-05-01T04:16:13.503" v="118" actId="20577"/>
          <ac:spMkLst>
            <pc:docMk/>
            <pc:sldMk cId="920955971" sldId="270"/>
            <ac:spMk id="27" creationId="{ED0612B0-9BB0-4554-AB3E-C53F6DC4DE8D}"/>
          </ac:spMkLst>
        </pc:spChg>
        <pc:spChg chg="mod">
          <ac:chgData name="Divya Tirumala" userId="S::z1907811@students.niu.edu::c02ece44-d97e-4415-bb5e-fe22091eba7a" providerId="AD" clId="Web-{D2563A95-DD58-6266-3400-D59C98E18809}" dt="2023-05-01T04:15:58.300" v="115" actId="20577"/>
          <ac:spMkLst>
            <pc:docMk/>
            <pc:sldMk cId="920955971" sldId="270"/>
            <ac:spMk id="28" creationId="{4AC760B8-FD7F-4EB9-A210-88F5B3FFC373}"/>
          </ac:spMkLst>
        </pc:spChg>
        <pc:spChg chg="del">
          <ac:chgData name="Divya Tirumala" userId="S::z1907811@students.niu.edu::c02ece44-d97e-4415-bb5e-fe22091eba7a" providerId="AD" clId="Web-{D2563A95-DD58-6266-3400-D59C98E18809}" dt="2023-05-01T04:16:06.597" v="116"/>
          <ac:spMkLst>
            <pc:docMk/>
            <pc:sldMk cId="920955971" sldId="270"/>
            <ac:spMk id="41" creationId="{CD327510-4B8E-4B3F-90D4-9415CE27E5A3}"/>
          </ac:spMkLst>
        </pc:spChg>
        <pc:grpChg chg="del">
          <ac:chgData name="Divya Tirumala" userId="S::z1907811@students.niu.edu::c02ece44-d97e-4415-bb5e-fe22091eba7a" providerId="AD" clId="Web-{D2563A95-DD58-6266-3400-D59C98E18809}" dt="2023-05-01T04:15:43.096" v="101"/>
          <ac:grpSpMkLst>
            <pc:docMk/>
            <pc:sldMk cId="920955971" sldId="270"/>
            <ac:grpSpMk id="33" creationId="{90B93347-A9D4-4E15-848E-3BAE3A3D7EF9}"/>
          </ac:grpSpMkLst>
        </pc:grpChg>
        <pc:grpChg chg="del">
          <ac:chgData name="Divya Tirumala" userId="S::z1907811@students.niu.edu::c02ece44-d97e-4415-bb5e-fe22091eba7a" providerId="AD" clId="Web-{D2563A95-DD58-6266-3400-D59C98E18809}" dt="2023-05-01T04:15:50.596" v="104"/>
          <ac:grpSpMkLst>
            <pc:docMk/>
            <pc:sldMk cId="920955971" sldId="270"/>
            <ac:grpSpMk id="40" creationId="{0F113707-3810-40AE-A1FF-53FAEAEE9150}"/>
          </ac:grpSpMkLst>
        </pc:grpChg>
        <pc:picChg chg="add mod">
          <ac:chgData name="Divya Tirumala" userId="S::z1907811@students.niu.edu::c02ece44-d97e-4415-bb5e-fe22091eba7a" providerId="AD" clId="Web-{D2563A95-DD58-6266-3400-D59C98E18809}" dt="2023-05-01T04:20:55.047" v="151" actId="14100"/>
          <ac:picMkLst>
            <pc:docMk/>
            <pc:sldMk cId="920955971" sldId="270"/>
            <ac:picMk id="3" creationId="{2B58430A-4EF6-77C0-C779-AFDAA536E0F8}"/>
          </ac:picMkLst>
        </pc:picChg>
        <pc:cxnChg chg="del">
          <ac:chgData name="Divya Tirumala" userId="S::z1907811@students.niu.edu::c02ece44-d97e-4415-bb5e-fe22091eba7a" providerId="AD" clId="Web-{D2563A95-DD58-6266-3400-D59C98E18809}" dt="2023-05-01T04:15:38.002" v="99"/>
          <ac:cxnSpMkLst>
            <pc:docMk/>
            <pc:sldMk cId="920955971" sldId="270"/>
            <ac:cxnSpMk id="37" creationId="{9F54331E-545B-4550-AC36-0C6478614D9C}"/>
          </ac:cxnSpMkLst>
        </pc:cxnChg>
        <pc:cxnChg chg="del">
          <ac:chgData name="Divya Tirumala" userId="S::z1907811@students.niu.edu::c02ece44-d97e-4415-bb5e-fe22091eba7a" providerId="AD" clId="Web-{D2563A95-DD58-6266-3400-D59C98E18809}" dt="2023-05-01T04:15:41.049" v="100"/>
          <ac:cxnSpMkLst>
            <pc:docMk/>
            <pc:sldMk cId="920955971" sldId="270"/>
            <ac:cxnSpMk id="42" creationId="{2BBC9951-1137-4C91-9744-D3D78E302ECD}"/>
          </ac:cxnSpMkLst>
        </pc:cxnChg>
      </pc:sldChg>
      <pc:sldChg chg="del">
        <pc:chgData name="Divya Tirumala" userId="S::z1907811@students.niu.edu::c02ece44-d97e-4415-bb5e-fe22091eba7a" providerId="AD" clId="Web-{D2563A95-DD58-6266-3400-D59C98E18809}" dt="2023-05-01T04:29:47.986" v="214"/>
        <pc:sldMkLst>
          <pc:docMk/>
          <pc:sldMk cId="1191227059" sldId="273"/>
        </pc:sldMkLst>
      </pc:sldChg>
      <pc:sldChg chg="modSp">
        <pc:chgData name="Divya Tirumala" userId="S::z1907811@students.niu.edu::c02ece44-d97e-4415-bb5e-fe22091eba7a" providerId="AD" clId="Web-{D2563A95-DD58-6266-3400-D59C98E18809}" dt="2023-05-01T04:30:53.082" v="227" actId="20577"/>
        <pc:sldMkLst>
          <pc:docMk/>
          <pc:sldMk cId="3930125386" sldId="274"/>
        </pc:sldMkLst>
        <pc:spChg chg="mod">
          <ac:chgData name="Divya Tirumala" userId="S::z1907811@students.niu.edu::c02ece44-d97e-4415-bb5e-fe22091eba7a" providerId="AD" clId="Web-{D2563A95-DD58-6266-3400-D59C98E18809}" dt="2023-05-01T04:30:53.082" v="227" actId="20577"/>
          <ac:spMkLst>
            <pc:docMk/>
            <pc:sldMk cId="3930125386" sldId="274"/>
            <ac:spMk id="117" creationId="{00000000-0000-0000-0000-000000000000}"/>
          </ac:spMkLst>
        </pc:spChg>
      </pc:sldChg>
      <pc:sldChg chg="del">
        <pc:chgData name="Divya Tirumala" userId="S::z1907811@students.niu.edu::c02ece44-d97e-4415-bb5e-fe22091eba7a" providerId="AD" clId="Web-{D2563A95-DD58-6266-3400-D59C98E18809}" dt="2023-05-01T04:19:05.559" v="144"/>
        <pc:sldMkLst>
          <pc:docMk/>
          <pc:sldMk cId="2610524827" sldId="275"/>
        </pc:sldMkLst>
      </pc:sldChg>
      <pc:sldChg chg="delSp modSp del">
        <pc:chgData name="Divya Tirumala" userId="S::z1907811@students.niu.edu::c02ece44-d97e-4415-bb5e-fe22091eba7a" providerId="AD" clId="Web-{D2563A95-DD58-6266-3400-D59C98E18809}" dt="2023-05-01T06:33:53.641" v="1192"/>
        <pc:sldMkLst>
          <pc:docMk/>
          <pc:sldMk cId="220484481" sldId="276"/>
        </pc:sldMkLst>
        <pc:spChg chg="del">
          <ac:chgData name="Divya Tirumala" userId="S::z1907811@students.niu.edu::c02ece44-d97e-4415-bb5e-fe22091eba7a" providerId="AD" clId="Web-{D2563A95-DD58-6266-3400-D59C98E18809}" dt="2023-05-01T06:33:12.280" v="1184"/>
          <ac:spMkLst>
            <pc:docMk/>
            <pc:sldMk cId="220484481" sldId="276"/>
            <ac:spMk id="8" creationId="{688C156B-7758-48D4-8F22-6DC7E4FF2F18}"/>
          </ac:spMkLst>
        </pc:spChg>
        <pc:spChg chg="mod">
          <ac:chgData name="Divya Tirumala" userId="S::z1907811@students.niu.edu::c02ece44-d97e-4415-bb5e-fe22091eba7a" providerId="AD" clId="Web-{D2563A95-DD58-6266-3400-D59C98E18809}" dt="2023-05-01T06:33:06.983" v="1183" actId="20577"/>
          <ac:spMkLst>
            <pc:docMk/>
            <pc:sldMk cId="220484481" sldId="276"/>
            <ac:spMk id="12" creationId="{00000000-0000-0000-0000-000000000000}"/>
          </ac:spMkLst>
        </pc:spChg>
        <pc:spChg chg="mod">
          <ac:chgData name="Divya Tirumala" userId="S::z1907811@students.niu.edu::c02ece44-d97e-4415-bb5e-fe22091eba7a" providerId="AD" clId="Web-{D2563A95-DD58-6266-3400-D59C98E18809}" dt="2023-05-01T06:33:37.452" v="1189" actId="20577"/>
          <ac:spMkLst>
            <pc:docMk/>
            <pc:sldMk cId="220484481" sldId="276"/>
            <ac:spMk id="16" creationId="{8B1E1CE3-BBB1-4ADC-B9E0-CE8C3F309DBF}"/>
          </ac:spMkLst>
        </pc:spChg>
        <pc:spChg chg="mod">
          <ac:chgData name="Divya Tirumala" userId="S::z1907811@students.niu.edu::c02ece44-d97e-4415-bb5e-fe22091eba7a" providerId="AD" clId="Web-{D2563A95-DD58-6266-3400-D59C98E18809}" dt="2023-05-01T06:33:33.077" v="1187" actId="20577"/>
          <ac:spMkLst>
            <pc:docMk/>
            <pc:sldMk cId="220484481" sldId="276"/>
            <ac:spMk id="35" creationId="{EEDBED5B-D293-407B-9999-C38CDA877ACD}"/>
          </ac:spMkLst>
        </pc:spChg>
        <pc:grpChg chg="del">
          <ac:chgData name="Divya Tirumala" userId="S::z1907811@students.niu.edu::c02ece44-d97e-4415-bb5e-fe22091eba7a" providerId="AD" clId="Web-{D2563A95-DD58-6266-3400-D59C98E18809}" dt="2023-05-01T06:33:13.967" v="1185"/>
          <ac:grpSpMkLst>
            <pc:docMk/>
            <pc:sldMk cId="220484481" sldId="276"/>
            <ac:grpSpMk id="2" creationId="{BB7AC7E5-A4D9-4B78-ADDD-2F914FBDD086}"/>
          </ac:grpSpMkLst>
        </pc:grpChg>
      </pc:sldChg>
      <pc:sldChg chg="modSp">
        <pc:chgData name="Divya Tirumala" userId="S::z1907811@students.niu.edu::c02ece44-d97e-4415-bb5e-fe22091eba7a" providerId="AD" clId="Web-{D2563A95-DD58-6266-3400-D59C98E18809}" dt="2023-05-01T04:32:54.757" v="344" actId="20577"/>
        <pc:sldMkLst>
          <pc:docMk/>
          <pc:sldMk cId="846689699" sldId="280"/>
        </pc:sldMkLst>
        <pc:spChg chg="mod">
          <ac:chgData name="Divya Tirumala" userId="S::z1907811@students.niu.edu::c02ece44-d97e-4415-bb5e-fe22091eba7a" providerId="AD" clId="Web-{D2563A95-DD58-6266-3400-D59C98E18809}" dt="2023-05-01T04:32:54.757" v="344" actId="20577"/>
          <ac:spMkLst>
            <pc:docMk/>
            <pc:sldMk cId="846689699" sldId="280"/>
            <ac:spMk id="117" creationId="{00000000-0000-0000-0000-000000000000}"/>
          </ac:spMkLst>
        </pc:spChg>
      </pc:sldChg>
      <pc:sldChg chg="modSp">
        <pc:chgData name="Divya Tirumala" userId="S::z1907811@students.niu.edu::c02ece44-d97e-4415-bb5e-fe22091eba7a" providerId="AD" clId="Web-{D2563A95-DD58-6266-3400-D59C98E18809}" dt="2023-05-01T06:38:15.182" v="1207" actId="14100"/>
        <pc:sldMkLst>
          <pc:docMk/>
          <pc:sldMk cId="2102985625" sldId="281"/>
        </pc:sldMkLst>
        <pc:spChg chg="mod">
          <ac:chgData name="Divya Tirumala" userId="S::z1907811@students.niu.edu::c02ece44-d97e-4415-bb5e-fe22091eba7a" providerId="AD" clId="Web-{D2563A95-DD58-6266-3400-D59C98E18809}" dt="2023-05-01T06:34:45.361" v="1195" actId="1076"/>
          <ac:spMkLst>
            <pc:docMk/>
            <pc:sldMk cId="2102985625" sldId="281"/>
            <ac:spMk id="12" creationId="{CEFAFCC0-AD18-4220-B052-9C5B7AA63DF5}"/>
          </ac:spMkLst>
        </pc:spChg>
        <pc:spChg chg="mod">
          <ac:chgData name="Divya Tirumala" userId="S::z1907811@students.niu.edu::c02ece44-d97e-4415-bb5e-fe22091eba7a" providerId="AD" clId="Web-{D2563A95-DD58-6266-3400-D59C98E18809}" dt="2023-05-01T06:36:12.442" v="1204" actId="20577"/>
          <ac:spMkLst>
            <pc:docMk/>
            <pc:sldMk cId="2102985625" sldId="281"/>
            <ac:spMk id="24" creationId="{E4B4D867-745A-42AB-AF04-0B789E53244C}"/>
          </ac:spMkLst>
        </pc:spChg>
        <pc:spChg chg="mod">
          <ac:chgData name="Divya Tirumala" userId="S::z1907811@students.niu.edu::c02ece44-d97e-4415-bb5e-fe22091eba7a" providerId="AD" clId="Web-{D2563A95-DD58-6266-3400-D59C98E18809}" dt="2023-05-01T06:36:20.427" v="1205" actId="20577"/>
          <ac:spMkLst>
            <pc:docMk/>
            <pc:sldMk cId="2102985625" sldId="281"/>
            <ac:spMk id="27" creationId="{3B972B2D-8831-4F6B-B4BC-B43224A0A959}"/>
          </ac:spMkLst>
        </pc:spChg>
        <pc:spChg chg="mod">
          <ac:chgData name="Divya Tirumala" userId="S::z1907811@students.niu.edu::c02ece44-d97e-4415-bb5e-fe22091eba7a" providerId="AD" clId="Web-{D2563A95-DD58-6266-3400-D59C98E18809}" dt="2023-05-01T06:36:07.645" v="1203" actId="20577"/>
          <ac:spMkLst>
            <pc:docMk/>
            <pc:sldMk cId="2102985625" sldId="281"/>
            <ac:spMk id="30" creationId="{D99C0ABF-A35F-410B-A4F3-1FD93AE5E667}"/>
          </ac:spMkLst>
        </pc:spChg>
        <pc:spChg chg="mod">
          <ac:chgData name="Divya Tirumala" userId="S::z1907811@students.niu.edu::c02ece44-d97e-4415-bb5e-fe22091eba7a" providerId="AD" clId="Web-{D2563A95-DD58-6266-3400-D59C98E18809}" dt="2023-05-01T06:36:28.068" v="1206" actId="20577"/>
          <ac:spMkLst>
            <pc:docMk/>
            <pc:sldMk cId="2102985625" sldId="281"/>
            <ac:spMk id="31" creationId="{42055C23-F0BF-4630-A13A-C4476A260ED8}"/>
          </ac:spMkLst>
        </pc:spChg>
        <pc:spChg chg="mod">
          <ac:chgData name="Divya Tirumala" userId="S::z1907811@students.niu.edu::c02ece44-d97e-4415-bb5e-fe22091eba7a" providerId="AD" clId="Web-{D2563A95-DD58-6266-3400-D59C98E18809}" dt="2023-05-01T06:02:46.864" v="482" actId="20577"/>
          <ac:spMkLst>
            <pc:docMk/>
            <pc:sldMk cId="2102985625" sldId="281"/>
            <ac:spMk id="36" creationId="{AFA8BE81-6235-43D1-A479-94A31B0F1E9D}"/>
          </ac:spMkLst>
        </pc:spChg>
        <pc:spChg chg="mod">
          <ac:chgData name="Divya Tirumala" userId="S::z1907811@students.niu.edu::c02ece44-d97e-4415-bb5e-fe22091eba7a" providerId="AD" clId="Web-{D2563A95-DD58-6266-3400-D59C98E18809}" dt="2023-05-01T06:38:15.182" v="1207" actId="14100"/>
          <ac:spMkLst>
            <pc:docMk/>
            <pc:sldMk cId="2102985625" sldId="281"/>
            <ac:spMk id="37" creationId="{88B06BD7-2C4D-4D10-88C6-CDCBEDA5527B}"/>
          </ac:spMkLst>
        </pc:spChg>
      </pc:sldChg>
      <pc:sldChg chg="addSp delSp modSp del mod modClrScheme chgLayout">
        <pc:chgData name="Divya Tirumala" userId="S::z1907811@students.niu.edu::c02ece44-d97e-4415-bb5e-fe22091eba7a" providerId="AD" clId="Web-{D2563A95-DD58-6266-3400-D59C98E18809}" dt="2023-05-01T06:32:34.450" v="1177"/>
        <pc:sldMkLst>
          <pc:docMk/>
          <pc:sldMk cId="2110836616" sldId="282"/>
        </pc:sldMkLst>
        <pc:spChg chg="add mod ord">
          <ac:chgData name="Divya Tirumala" userId="S::z1907811@students.niu.edu::c02ece44-d97e-4415-bb5e-fe22091eba7a" providerId="AD" clId="Web-{D2563A95-DD58-6266-3400-D59C98E18809}" dt="2023-05-01T06:22:06.562" v="956" actId="20577"/>
          <ac:spMkLst>
            <pc:docMk/>
            <pc:sldMk cId="2110836616" sldId="282"/>
            <ac:spMk id="94" creationId="{0E4E70CC-0EE7-BB16-FAB3-27AB645EF621}"/>
          </ac:spMkLst>
        </pc:spChg>
        <pc:spChg chg="mod ord">
          <ac:chgData name="Divya Tirumala" userId="S::z1907811@students.niu.edu::c02ece44-d97e-4415-bb5e-fe22091eba7a" providerId="AD" clId="Web-{D2563A95-DD58-6266-3400-D59C98E18809}" dt="2023-05-01T06:21:43.671" v="942"/>
          <ac:spMkLst>
            <pc:docMk/>
            <pc:sldMk cId="2110836616" sldId="282"/>
            <ac:spMk id="114" creationId="{00000000-0000-0000-0000-000000000000}"/>
          </ac:spMkLst>
        </pc:spChg>
        <pc:spChg chg="mod ord">
          <ac:chgData name="Divya Tirumala" userId="S::z1907811@students.niu.edu::c02ece44-d97e-4415-bb5e-fe22091eba7a" providerId="AD" clId="Web-{D2563A95-DD58-6266-3400-D59C98E18809}" dt="2023-05-01T06:21:43.671" v="942"/>
          <ac:spMkLst>
            <pc:docMk/>
            <pc:sldMk cId="2110836616" sldId="282"/>
            <ac:spMk id="115" creationId="{00000000-0000-0000-0000-000000000000}"/>
          </ac:spMkLst>
        </pc:spChg>
        <pc:spChg chg="mod ord">
          <ac:chgData name="Divya Tirumala" userId="S::z1907811@students.niu.edu::c02ece44-d97e-4415-bb5e-fe22091eba7a" providerId="AD" clId="Web-{D2563A95-DD58-6266-3400-D59C98E18809}" dt="2023-05-01T06:21:43.671" v="942"/>
          <ac:spMkLst>
            <pc:docMk/>
            <pc:sldMk cId="2110836616" sldId="282"/>
            <ac:spMk id="117" creationId="{00000000-0000-0000-0000-000000000000}"/>
          </ac:spMkLst>
        </pc:spChg>
        <pc:grpChg chg="del">
          <ac:chgData name="Divya Tirumala" userId="S::z1907811@students.niu.edu::c02ece44-d97e-4415-bb5e-fe22091eba7a" providerId="AD" clId="Web-{D2563A95-DD58-6266-3400-D59C98E18809}" dt="2023-05-01T06:21:15.061" v="932"/>
          <ac:grpSpMkLst>
            <pc:docMk/>
            <pc:sldMk cId="2110836616" sldId="282"/>
            <ac:grpSpMk id="113" creationId="{899CA58E-B193-43AA-B36A-B40E2E7916E8}"/>
          </ac:grpSpMkLst>
        </pc:grpChg>
      </pc:sldChg>
      <pc:sldChg chg="addSp modSp ord">
        <pc:chgData name="Divya Tirumala" userId="S::z1907811@students.niu.edu::c02ece44-d97e-4415-bb5e-fe22091eba7a" providerId="AD" clId="Web-{D2563A95-DD58-6266-3400-D59C98E18809}" dt="2023-05-01T06:48:28.570" v="1409" actId="20577"/>
        <pc:sldMkLst>
          <pc:docMk/>
          <pc:sldMk cId="1988887673" sldId="283"/>
        </pc:sldMkLst>
        <pc:spChg chg="mod">
          <ac:chgData name="Divya Tirumala" userId="S::z1907811@students.niu.edu::c02ece44-d97e-4415-bb5e-fe22091eba7a" providerId="AD" clId="Web-{D2563A95-DD58-6266-3400-D59C98E18809}" dt="2023-05-01T04:26:05.885" v="173" actId="14100"/>
          <ac:spMkLst>
            <pc:docMk/>
            <pc:sldMk cId="1988887673" sldId="283"/>
            <ac:spMk id="4" creationId="{96A849AA-FF9B-4A8D-9E36-8EC4FD26960E}"/>
          </ac:spMkLst>
        </pc:spChg>
        <pc:spChg chg="mod">
          <ac:chgData name="Divya Tirumala" userId="S::z1907811@students.niu.edu::c02ece44-d97e-4415-bb5e-fe22091eba7a" providerId="AD" clId="Web-{D2563A95-DD58-6266-3400-D59C98E18809}" dt="2023-05-01T06:48:28.570" v="1409" actId="20577"/>
          <ac:spMkLst>
            <pc:docMk/>
            <pc:sldMk cId="1988887673" sldId="283"/>
            <ac:spMk id="117" creationId="{00000000-0000-0000-0000-000000000000}"/>
          </ac:spMkLst>
        </pc:spChg>
        <pc:grpChg chg="mod">
          <ac:chgData name="Divya Tirumala" userId="S::z1907811@students.niu.edu::c02ece44-d97e-4415-bb5e-fe22091eba7a" providerId="AD" clId="Web-{D2563A95-DD58-6266-3400-D59C98E18809}" dt="2023-05-01T04:23:12.020" v="162" actId="14100"/>
          <ac:grpSpMkLst>
            <pc:docMk/>
            <pc:sldMk cId="1988887673" sldId="283"/>
            <ac:grpSpMk id="113" creationId="{899CA58E-B193-43AA-B36A-B40E2E7916E8}"/>
          </ac:grpSpMkLst>
        </pc:grpChg>
        <pc:picChg chg="add mod">
          <ac:chgData name="Divya Tirumala" userId="S::z1907811@students.niu.edu::c02ece44-d97e-4415-bb5e-fe22091eba7a" providerId="AD" clId="Web-{D2563A95-DD58-6266-3400-D59C98E18809}" dt="2023-05-01T04:23:46.865" v="171" actId="14100"/>
          <ac:picMkLst>
            <pc:docMk/>
            <pc:sldMk cId="1988887673" sldId="283"/>
            <ac:picMk id="94" creationId="{2A0F85FB-7194-EB3C-97D2-B46A2FA6CCA4}"/>
          </ac:picMkLst>
        </pc:picChg>
        <pc:picChg chg="add mod">
          <ac:chgData name="Divya Tirumala" userId="S::z1907811@students.niu.edu::c02ece44-d97e-4415-bb5e-fe22091eba7a" providerId="AD" clId="Web-{D2563A95-DD58-6266-3400-D59C98E18809}" dt="2023-05-01T04:26:46.027" v="180" actId="14100"/>
          <ac:picMkLst>
            <pc:docMk/>
            <pc:sldMk cId="1988887673" sldId="283"/>
            <ac:picMk id="95" creationId="{2221761C-6840-B122-AACD-3584EF2569CA}"/>
          </ac:picMkLst>
        </pc:picChg>
      </pc:sldChg>
      <pc:sldChg chg="addSp modSp add ord replId">
        <pc:chgData name="Divya Tirumala" userId="S::z1907811@students.niu.edu::c02ece44-d97e-4415-bb5e-fe22091eba7a" providerId="AD" clId="Web-{D2563A95-DD58-6266-3400-D59C98E18809}" dt="2023-05-01T05:59:26.060" v="423" actId="20577"/>
        <pc:sldMkLst>
          <pc:docMk/>
          <pc:sldMk cId="3898314713" sldId="284"/>
        </pc:sldMkLst>
        <pc:spChg chg="mod">
          <ac:chgData name="Divya Tirumala" userId="S::z1907811@students.niu.edu::c02ece44-d97e-4415-bb5e-fe22091eba7a" providerId="AD" clId="Web-{D2563A95-DD58-6266-3400-D59C98E18809}" dt="2023-05-01T05:59:26.060" v="423" actId="20577"/>
          <ac:spMkLst>
            <pc:docMk/>
            <pc:sldMk cId="3898314713" sldId="284"/>
            <ac:spMk id="117" creationId="{00000000-0000-0000-0000-000000000000}"/>
          </ac:spMkLst>
        </pc:spChg>
        <pc:picChg chg="add mod">
          <ac:chgData name="Divya Tirumala" userId="S::z1907811@students.niu.edu::c02ece44-d97e-4415-bb5e-fe22091eba7a" providerId="AD" clId="Web-{D2563A95-DD58-6266-3400-D59C98E18809}" dt="2023-05-01T04:28:56.875" v="197" actId="14100"/>
          <ac:picMkLst>
            <pc:docMk/>
            <pc:sldMk cId="3898314713" sldId="284"/>
            <ac:picMk id="94" creationId="{EFBE5C2B-EBBA-EF85-C0E6-F676BA98D4CA}"/>
          </ac:picMkLst>
        </pc:picChg>
      </pc:sldChg>
      <pc:sldChg chg="delSp modSp add del replId">
        <pc:chgData name="Divya Tirumala" userId="S::z1907811@students.niu.edu::c02ece44-d97e-4415-bb5e-fe22091eba7a" providerId="AD" clId="Web-{D2563A95-DD58-6266-3400-D59C98E18809}" dt="2023-05-01T06:09:23.066" v="613"/>
        <pc:sldMkLst>
          <pc:docMk/>
          <pc:sldMk cId="65449131" sldId="285"/>
        </pc:sldMkLst>
        <pc:spChg chg="mod">
          <ac:chgData name="Divya Tirumala" userId="S::z1907811@students.niu.edu::c02ece44-d97e-4415-bb5e-fe22091eba7a" providerId="AD" clId="Web-{D2563A95-DD58-6266-3400-D59C98E18809}" dt="2023-05-01T06:08:35.658" v="602" actId="14100"/>
          <ac:spMkLst>
            <pc:docMk/>
            <pc:sldMk cId="65449131" sldId="285"/>
            <ac:spMk id="5" creationId="{E51476EE-7570-4536-91E6-09DDFA531703}"/>
          </ac:spMkLst>
        </pc:spChg>
        <pc:spChg chg="mod">
          <ac:chgData name="Divya Tirumala" userId="S::z1907811@students.niu.edu::c02ece44-d97e-4415-bb5e-fe22091eba7a" providerId="AD" clId="Web-{D2563A95-DD58-6266-3400-D59C98E18809}" dt="2023-05-01T04:33:34.852" v="354" actId="20577"/>
          <ac:spMkLst>
            <pc:docMk/>
            <pc:sldMk cId="65449131" sldId="285"/>
            <ac:spMk id="117" creationId="{00000000-0000-0000-0000-000000000000}"/>
          </ac:spMkLst>
        </pc:spChg>
        <pc:grpChg chg="del">
          <ac:chgData name="Divya Tirumala" userId="S::z1907811@students.niu.edu::c02ece44-d97e-4415-bb5e-fe22091eba7a" providerId="AD" clId="Web-{D2563A95-DD58-6266-3400-D59C98E18809}" dt="2023-05-01T06:08:42.142" v="603"/>
          <ac:grpSpMkLst>
            <pc:docMk/>
            <pc:sldMk cId="65449131" sldId="285"/>
            <ac:grpSpMk id="113" creationId="{899CA58E-B193-43AA-B36A-B40E2E7916E8}"/>
          </ac:grpSpMkLst>
        </pc:grpChg>
      </pc:sldChg>
      <pc:sldChg chg="add del replId">
        <pc:chgData name="Divya Tirumala" userId="S::z1907811@students.niu.edu::c02ece44-d97e-4415-bb5e-fe22091eba7a" providerId="AD" clId="Web-{D2563A95-DD58-6266-3400-D59C98E18809}" dt="2023-05-01T06:34:03.563" v="1194"/>
        <pc:sldMkLst>
          <pc:docMk/>
          <pc:sldMk cId="121476074" sldId="286"/>
        </pc:sldMkLst>
      </pc:sldChg>
      <pc:sldChg chg="modSp new">
        <pc:chgData name="Divya Tirumala" userId="S::z1907811@students.niu.edu::c02ece44-d97e-4415-bb5e-fe22091eba7a" providerId="AD" clId="Web-{D2563A95-DD58-6266-3400-D59C98E18809}" dt="2023-05-01T06:19:30.401" v="919" actId="20577"/>
        <pc:sldMkLst>
          <pc:docMk/>
          <pc:sldMk cId="1284380895" sldId="287"/>
        </pc:sldMkLst>
        <pc:spChg chg="mod">
          <ac:chgData name="Divya Tirumala" userId="S::z1907811@students.niu.edu::c02ece44-d97e-4415-bb5e-fe22091eba7a" providerId="AD" clId="Web-{D2563A95-DD58-6266-3400-D59C98E18809}" dt="2023-05-01T06:09:16.425" v="612" actId="20577"/>
          <ac:spMkLst>
            <pc:docMk/>
            <pc:sldMk cId="1284380895" sldId="287"/>
            <ac:spMk id="2" creationId="{D60EC7EF-3E3E-FDB6-B006-BD6A0FEAA687}"/>
          </ac:spMkLst>
        </pc:spChg>
        <pc:spChg chg="mod">
          <ac:chgData name="Divya Tirumala" userId="S::z1907811@students.niu.edu::c02ece44-d97e-4415-bb5e-fe22091eba7a" providerId="AD" clId="Web-{D2563A95-DD58-6266-3400-D59C98E18809}" dt="2023-05-01T06:19:30.401" v="919" actId="20577"/>
          <ac:spMkLst>
            <pc:docMk/>
            <pc:sldMk cId="1284380895" sldId="287"/>
            <ac:spMk id="3" creationId="{C44263A0-8D56-20F0-CA3B-573459D64030}"/>
          </ac:spMkLst>
        </pc:spChg>
      </pc:sldChg>
      <pc:sldChg chg="modSp add replId">
        <pc:chgData name="Divya Tirumala" userId="S::z1907811@students.niu.edu::c02ece44-d97e-4415-bb5e-fe22091eba7a" providerId="AD" clId="Web-{D2563A95-DD58-6266-3400-D59C98E18809}" dt="2023-05-01T06:28:55.536" v="1126" actId="20577"/>
        <pc:sldMkLst>
          <pc:docMk/>
          <pc:sldMk cId="401103845" sldId="288"/>
        </pc:sldMkLst>
        <pc:spChg chg="mod">
          <ac:chgData name="Divya Tirumala" userId="S::z1907811@students.niu.edu::c02ece44-d97e-4415-bb5e-fe22091eba7a" providerId="AD" clId="Web-{D2563A95-DD58-6266-3400-D59C98E18809}" dt="2023-05-01T06:28:55.536" v="1126" actId="20577"/>
          <ac:spMkLst>
            <pc:docMk/>
            <pc:sldMk cId="401103845" sldId="288"/>
            <ac:spMk id="3" creationId="{C44263A0-8D56-20F0-CA3B-573459D64030}"/>
          </ac:spMkLst>
        </pc:spChg>
      </pc:sldChg>
      <pc:sldChg chg="addSp delSp modSp add mod ord replId modClrScheme chgLayout">
        <pc:chgData name="Divya Tirumala" userId="S::z1907811@students.niu.edu::c02ece44-d97e-4415-bb5e-fe22091eba7a" providerId="AD" clId="Web-{D2563A95-DD58-6266-3400-D59C98E18809}" dt="2023-05-01T06:31:07.994" v="1161"/>
        <pc:sldMkLst>
          <pc:docMk/>
          <pc:sldMk cId="1526457274" sldId="289"/>
        </pc:sldMkLst>
        <pc:spChg chg="add mod ord">
          <ac:chgData name="Divya Tirumala" userId="S::z1907811@students.niu.edu::c02ece44-d97e-4415-bb5e-fe22091eba7a" providerId="AD" clId="Web-{D2563A95-DD58-6266-3400-D59C98E18809}" dt="2023-05-01T06:31:07.994" v="1161"/>
          <ac:spMkLst>
            <pc:docMk/>
            <pc:sldMk cId="1526457274" sldId="289"/>
            <ac:spMk id="94" creationId="{A132C29D-461C-48CD-70E5-5BF47D6CCF5F}"/>
          </ac:spMkLst>
        </pc:spChg>
        <pc:spChg chg="mod ord">
          <ac:chgData name="Divya Tirumala" userId="S::z1907811@students.niu.edu::c02ece44-d97e-4415-bb5e-fe22091eba7a" providerId="AD" clId="Web-{D2563A95-DD58-6266-3400-D59C98E18809}" dt="2023-05-01T06:31:07.994" v="1161"/>
          <ac:spMkLst>
            <pc:docMk/>
            <pc:sldMk cId="1526457274" sldId="289"/>
            <ac:spMk id="114" creationId="{00000000-0000-0000-0000-000000000000}"/>
          </ac:spMkLst>
        </pc:spChg>
        <pc:spChg chg="mod ord">
          <ac:chgData name="Divya Tirumala" userId="S::z1907811@students.niu.edu::c02ece44-d97e-4415-bb5e-fe22091eba7a" providerId="AD" clId="Web-{D2563A95-DD58-6266-3400-D59C98E18809}" dt="2023-05-01T06:31:07.994" v="1161"/>
          <ac:spMkLst>
            <pc:docMk/>
            <pc:sldMk cId="1526457274" sldId="289"/>
            <ac:spMk id="115" creationId="{00000000-0000-0000-0000-000000000000}"/>
          </ac:spMkLst>
        </pc:spChg>
        <pc:spChg chg="mod ord">
          <ac:chgData name="Divya Tirumala" userId="S::z1907811@students.niu.edu::c02ece44-d97e-4415-bb5e-fe22091eba7a" providerId="AD" clId="Web-{D2563A95-DD58-6266-3400-D59C98E18809}" dt="2023-05-01T06:31:07.994" v="1161"/>
          <ac:spMkLst>
            <pc:docMk/>
            <pc:sldMk cId="1526457274" sldId="289"/>
            <ac:spMk id="117" creationId="{00000000-0000-0000-0000-000000000000}"/>
          </ac:spMkLst>
        </pc:spChg>
        <pc:grpChg chg="del">
          <ac:chgData name="Divya Tirumala" userId="S::z1907811@students.niu.edu::c02ece44-d97e-4415-bb5e-fe22091eba7a" providerId="AD" clId="Web-{D2563A95-DD58-6266-3400-D59C98E18809}" dt="2023-05-01T06:31:03.744" v="1160"/>
          <ac:grpSpMkLst>
            <pc:docMk/>
            <pc:sldMk cId="1526457274" sldId="289"/>
            <ac:grpSpMk id="113" creationId="{899CA58E-B193-43AA-B36A-B40E2E7916E8}"/>
          </ac:grpSpMkLst>
        </pc:grpChg>
      </pc:sldChg>
      <pc:sldChg chg="modSp add replId">
        <pc:chgData name="Divya Tirumala" userId="S::z1907811@students.niu.edu::c02ece44-d97e-4415-bb5e-fe22091eba7a" providerId="AD" clId="Web-{D2563A95-DD58-6266-3400-D59C98E18809}" dt="2023-05-01T06:31:50.089" v="1176" actId="20577"/>
        <pc:sldMkLst>
          <pc:docMk/>
          <pc:sldMk cId="4172945673" sldId="290"/>
        </pc:sldMkLst>
        <pc:spChg chg="mod">
          <ac:chgData name="Divya Tirumala" userId="S::z1907811@students.niu.edu::c02ece44-d97e-4415-bb5e-fe22091eba7a" providerId="AD" clId="Web-{D2563A95-DD58-6266-3400-D59C98E18809}" dt="2023-05-01T06:31:50.089" v="1176" actId="20577"/>
          <ac:spMkLst>
            <pc:docMk/>
            <pc:sldMk cId="4172945673" sldId="290"/>
            <ac:spMk id="3" creationId="{C44263A0-8D56-20F0-CA3B-573459D64030}"/>
          </ac:spMkLst>
        </pc:spChg>
      </pc:sldChg>
      <pc:sldChg chg="modSp add ord replId">
        <pc:chgData name="Divya Tirumala" userId="S::z1907811@students.niu.edu::c02ece44-d97e-4415-bb5e-fe22091eba7a" providerId="AD" clId="Web-{D2563A95-DD58-6266-3400-D59C98E18809}" dt="2023-05-01T06:55:24.679" v="1566" actId="14100"/>
        <pc:sldMkLst>
          <pc:docMk/>
          <pc:sldMk cId="3234668042" sldId="291"/>
        </pc:sldMkLst>
        <pc:spChg chg="mod">
          <ac:chgData name="Divya Tirumala" userId="S::z1907811@students.niu.edu::c02ece44-d97e-4415-bb5e-fe22091eba7a" providerId="AD" clId="Web-{D2563A95-DD58-6266-3400-D59C98E18809}" dt="2023-05-01T06:55:19.788" v="1565" actId="14100"/>
          <ac:spMkLst>
            <pc:docMk/>
            <pc:sldMk cId="3234668042" sldId="291"/>
            <ac:spMk id="94" creationId="{A132C29D-461C-48CD-70E5-5BF47D6CCF5F}"/>
          </ac:spMkLst>
        </pc:spChg>
        <pc:spChg chg="mod">
          <ac:chgData name="Divya Tirumala" userId="S::z1907811@students.niu.edu::c02ece44-d97e-4415-bb5e-fe22091eba7a" providerId="AD" clId="Web-{D2563A95-DD58-6266-3400-D59C98E18809}" dt="2023-05-01T06:55:24.679" v="1566" actId="14100"/>
          <ac:spMkLst>
            <pc:docMk/>
            <pc:sldMk cId="3234668042" sldId="291"/>
            <ac:spMk id="117" creationId="{00000000-0000-0000-0000-000000000000}"/>
          </ac:spMkLst>
        </pc:spChg>
      </pc:sldChg>
      <pc:sldChg chg="modSp new">
        <pc:chgData name="Divya Tirumala" userId="S::z1907811@students.niu.edu::c02ece44-d97e-4415-bb5e-fe22091eba7a" providerId="AD" clId="Web-{D2563A95-DD58-6266-3400-D59C98E18809}" dt="2023-05-01T06:55:45.211" v="1574" actId="20577"/>
        <pc:sldMkLst>
          <pc:docMk/>
          <pc:sldMk cId="1566181569" sldId="292"/>
        </pc:sldMkLst>
        <pc:spChg chg="mod">
          <ac:chgData name="Divya Tirumala" userId="S::z1907811@students.niu.edu::c02ece44-d97e-4415-bb5e-fe22091eba7a" providerId="AD" clId="Web-{D2563A95-DD58-6266-3400-D59C98E18809}" dt="2023-05-01T06:55:41.961" v="1573" actId="20577"/>
          <ac:spMkLst>
            <pc:docMk/>
            <pc:sldMk cId="1566181569" sldId="292"/>
            <ac:spMk id="2" creationId="{4C1335B1-9F9A-4B85-BDAC-2E723285B8CE}"/>
          </ac:spMkLst>
        </pc:spChg>
        <pc:spChg chg="mod">
          <ac:chgData name="Divya Tirumala" userId="S::z1907811@students.niu.edu::c02ece44-d97e-4415-bb5e-fe22091eba7a" providerId="AD" clId="Web-{D2563A95-DD58-6266-3400-D59C98E18809}" dt="2023-05-01T06:55:45.211" v="1574" actId="20577"/>
          <ac:spMkLst>
            <pc:docMk/>
            <pc:sldMk cId="1566181569" sldId="292"/>
            <ac:spMk id="3" creationId="{20D1F90A-ED6B-F388-D2E4-88CAF1E9864E}"/>
          </ac:spMkLst>
        </pc:spChg>
      </pc:sldChg>
    </pc:docChg>
  </pc:docChgLst>
  <pc:docChgLst>
    <pc:chgData name="Gouri Patil" userId="S::z1931431@students.niu.edu::9d95096b-f560-44cc-af7f-211ae9570694" providerId="AD" clId="Web-{C49AF361-4461-B54C-B8CF-C934507DF3B2}"/>
    <pc:docChg chg="modSld">
      <pc:chgData name="Gouri Patil" userId="S::z1931431@students.niu.edu::9d95096b-f560-44cc-af7f-211ae9570694" providerId="AD" clId="Web-{C49AF361-4461-B54C-B8CF-C934507DF3B2}" dt="2023-05-07T02:20:40.228" v="0" actId="1076"/>
      <pc:docMkLst>
        <pc:docMk/>
      </pc:docMkLst>
      <pc:sldChg chg="modSp">
        <pc:chgData name="Gouri Patil" userId="S::z1931431@students.niu.edu::9d95096b-f560-44cc-af7f-211ae9570694" providerId="AD" clId="Web-{C49AF361-4461-B54C-B8CF-C934507DF3B2}" dt="2023-05-07T02:20:40.228" v="0" actId="1076"/>
        <pc:sldMkLst>
          <pc:docMk/>
          <pc:sldMk cId="2102985625" sldId="281"/>
        </pc:sldMkLst>
        <pc:grpChg chg="mod">
          <ac:chgData name="Gouri Patil" userId="S::z1931431@students.niu.edu::9d95096b-f560-44cc-af7f-211ae9570694" providerId="AD" clId="Web-{C49AF361-4461-B54C-B8CF-C934507DF3B2}" dt="2023-05-07T02:20:40.228" v="0" actId="1076"/>
          <ac:grpSpMkLst>
            <pc:docMk/>
            <pc:sldMk cId="2102985625" sldId="281"/>
            <ac:grpSpMk id="40" creationId="{EC40F3D8-CE00-46FC-8EAB-0CDD938F82C7}"/>
          </ac:grpSpMkLst>
        </pc:grpChg>
      </pc:sldChg>
    </pc:docChg>
  </pc:docChgLst>
  <pc:docChgLst>
    <pc:chgData name="Gouri Patil" userId="S::z1931431@students.niu.edu::9d95096b-f560-44cc-af7f-211ae9570694" providerId="AD" clId="Web-{27500844-651C-928D-DEE4-7580D3213950}"/>
    <pc:docChg chg="modSld sldOrd">
      <pc:chgData name="Gouri Patil" userId="S::z1931431@students.niu.edu::9d95096b-f560-44cc-af7f-211ae9570694" providerId="AD" clId="Web-{27500844-651C-928D-DEE4-7580D3213950}" dt="2023-05-01T19:36:47.432" v="8" actId="14100"/>
      <pc:docMkLst>
        <pc:docMk/>
      </pc:docMkLst>
      <pc:sldChg chg="ord">
        <pc:chgData name="Gouri Patil" userId="S::z1931431@students.niu.edu::9d95096b-f560-44cc-af7f-211ae9570694" providerId="AD" clId="Web-{27500844-651C-928D-DEE4-7580D3213950}" dt="2023-05-01T19:29:38.229" v="0"/>
        <pc:sldMkLst>
          <pc:docMk/>
          <pc:sldMk cId="3930125386" sldId="274"/>
        </pc:sldMkLst>
      </pc:sldChg>
      <pc:sldChg chg="addSp modSp">
        <pc:chgData name="Gouri Patil" userId="S::z1931431@students.niu.edu::9d95096b-f560-44cc-af7f-211ae9570694" providerId="AD" clId="Web-{27500844-651C-928D-DEE4-7580D3213950}" dt="2023-05-01T19:36:47.432" v="8" actId="14100"/>
        <pc:sldMkLst>
          <pc:docMk/>
          <pc:sldMk cId="846689699" sldId="280"/>
        </pc:sldMkLst>
        <pc:spChg chg="mod">
          <ac:chgData name="Gouri Patil" userId="S::z1931431@students.niu.edu::9d95096b-f560-44cc-af7f-211ae9570694" providerId="AD" clId="Web-{27500844-651C-928D-DEE4-7580D3213950}" dt="2023-05-01T19:36:47.432" v="8" actId="14100"/>
          <ac:spMkLst>
            <pc:docMk/>
            <pc:sldMk cId="846689699" sldId="280"/>
            <ac:spMk id="5" creationId="{E51476EE-7570-4536-91E6-09DDFA531703}"/>
          </ac:spMkLst>
        </pc:spChg>
        <pc:spChg chg="mod">
          <ac:chgData name="Gouri Patil" userId="S::z1931431@students.niu.edu::9d95096b-f560-44cc-af7f-211ae9570694" providerId="AD" clId="Web-{27500844-651C-928D-DEE4-7580D3213950}" dt="2023-05-01T19:35:14.663" v="2" actId="1076"/>
          <ac:spMkLst>
            <pc:docMk/>
            <pc:sldMk cId="846689699" sldId="280"/>
            <ac:spMk id="62" creationId="{4A44DA31-CCC1-4F23-8DCB-BE8E98B2E44F}"/>
          </ac:spMkLst>
        </pc:spChg>
        <pc:picChg chg="add mod">
          <ac:chgData name="Gouri Patil" userId="S::z1931431@students.niu.edu::9d95096b-f560-44cc-af7f-211ae9570694" providerId="AD" clId="Web-{27500844-651C-928D-DEE4-7580D3213950}" dt="2023-05-01T19:36:40.869" v="7" actId="1076"/>
          <ac:picMkLst>
            <pc:docMk/>
            <pc:sldMk cId="846689699" sldId="280"/>
            <ac:picMk id="94" creationId="{D8486C15-A0A9-2F21-70C9-75279C3EC565}"/>
          </ac:picMkLst>
        </pc:picChg>
      </pc:sldChg>
    </pc:docChg>
  </pc:docChgLst>
  <pc:docChgLst>
    <pc:chgData name="Divya Tirumala" userId="S::z1907811@students.niu.edu::c02ece44-d97e-4415-bb5e-fe22091eba7a" providerId="AD" clId="Web-{96E80794-8D9C-AFF8-7306-62C0F93E551D}"/>
    <pc:docChg chg="addSld modSld">
      <pc:chgData name="Divya Tirumala" userId="S::z1907811@students.niu.edu::c02ece44-d97e-4415-bb5e-fe22091eba7a" providerId="AD" clId="Web-{96E80794-8D9C-AFF8-7306-62C0F93E551D}" dt="2023-04-27T20:50:38.530" v="44" actId="20577"/>
      <pc:docMkLst>
        <pc:docMk/>
      </pc:docMkLst>
      <pc:sldChg chg="modSp">
        <pc:chgData name="Divya Tirumala" userId="S::z1907811@students.niu.edu::c02ece44-d97e-4415-bb5e-fe22091eba7a" providerId="AD" clId="Web-{96E80794-8D9C-AFF8-7306-62C0F93E551D}" dt="2023-04-27T20:50:38.530" v="44" actId="20577"/>
        <pc:sldMkLst>
          <pc:docMk/>
          <pc:sldMk cId="1254364116" sldId="256"/>
        </pc:sldMkLst>
        <pc:spChg chg="mod">
          <ac:chgData name="Divya Tirumala" userId="S::z1907811@students.niu.edu::c02ece44-d97e-4415-bb5e-fe22091eba7a" providerId="AD" clId="Web-{96E80794-8D9C-AFF8-7306-62C0F93E551D}" dt="2023-04-27T20:50:38.530" v="44" actId="20577"/>
          <ac:spMkLst>
            <pc:docMk/>
            <pc:sldMk cId="1254364116" sldId="256"/>
            <ac:spMk id="2" creationId="{00000000-0000-0000-0000-000000000000}"/>
          </ac:spMkLst>
        </pc:spChg>
      </pc:sldChg>
      <pc:sldChg chg="modSp">
        <pc:chgData name="Divya Tirumala" userId="S::z1907811@students.niu.edu::c02ece44-d97e-4415-bb5e-fe22091eba7a" providerId="AD" clId="Web-{96E80794-8D9C-AFF8-7306-62C0F93E551D}" dt="2023-04-27T20:48:39.293" v="39" actId="20577"/>
        <pc:sldMkLst>
          <pc:docMk/>
          <pc:sldMk cId="2102985625" sldId="281"/>
        </pc:sldMkLst>
        <pc:spChg chg="mod">
          <ac:chgData name="Divya Tirumala" userId="S::z1907811@students.niu.edu::c02ece44-d97e-4415-bb5e-fe22091eba7a" providerId="AD" clId="Web-{96E80794-8D9C-AFF8-7306-62C0F93E551D}" dt="2023-04-27T20:47:01.807" v="12" actId="20577"/>
          <ac:spMkLst>
            <pc:docMk/>
            <pc:sldMk cId="2102985625" sldId="281"/>
            <ac:spMk id="24" creationId="{E4B4D867-745A-42AB-AF04-0B789E53244C}"/>
          </ac:spMkLst>
        </pc:spChg>
        <pc:spChg chg="mod">
          <ac:chgData name="Divya Tirumala" userId="S::z1907811@students.niu.edu::c02ece44-d97e-4415-bb5e-fe22091eba7a" providerId="AD" clId="Web-{96E80794-8D9C-AFF8-7306-62C0F93E551D}" dt="2023-04-27T20:47:29.120" v="24" actId="14100"/>
          <ac:spMkLst>
            <pc:docMk/>
            <pc:sldMk cId="2102985625" sldId="281"/>
            <ac:spMk id="27" creationId="{3B972B2D-8831-4F6B-B4BC-B43224A0A959}"/>
          </ac:spMkLst>
        </pc:spChg>
        <pc:spChg chg="mod">
          <ac:chgData name="Divya Tirumala" userId="S::z1907811@students.niu.edu::c02ece44-d97e-4415-bb5e-fe22091eba7a" providerId="AD" clId="Web-{96E80794-8D9C-AFF8-7306-62C0F93E551D}" dt="2023-04-27T20:48:19.605" v="30" actId="20577"/>
          <ac:spMkLst>
            <pc:docMk/>
            <pc:sldMk cId="2102985625" sldId="281"/>
            <ac:spMk id="30" creationId="{D99C0ABF-A35F-410B-A4F3-1FD93AE5E667}"/>
          </ac:spMkLst>
        </pc:spChg>
        <pc:spChg chg="mod">
          <ac:chgData name="Divya Tirumala" userId="S::z1907811@students.niu.edu::c02ece44-d97e-4415-bb5e-fe22091eba7a" providerId="AD" clId="Web-{96E80794-8D9C-AFF8-7306-62C0F93E551D}" dt="2023-04-27T20:48:39.293" v="39" actId="20577"/>
          <ac:spMkLst>
            <pc:docMk/>
            <pc:sldMk cId="2102985625" sldId="281"/>
            <ac:spMk id="31" creationId="{42055C23-F0BF-4630-A13A-C4476A260ED8}"/>
          </ac:spMkLst>
        </pc:spChg>
        <pc:spChg chg="mod">
          <ac:chgData name="Divya Tirumala" userId="S::z1907811@students.niu.edu::c02ece44-d97e-4415-bb5e-fe22091eba7a" providerId="AD" clId="Web-{96E80794-8D9C-AFF8-7306-62C0F93E551D}" dt="2023-04-27T20:47:41.870" v="25" actId="20577"/>
          <ac:spMkLst>
            <pc:docMk/>
            <pc:sldMk cId="2102985625" sldId="281"/>
            <ac:spMk id="36" creationId="{AFA8BE81-6235-43D1-A479-94A31B0F1E9D}"/>
          </ac:spMkLst>
        </pc:spChg>
        <pc:spChg chg="mod">
          <ac:chgData name="Divya Tirumala" userId="S::z1907811@students.niu.edu::c02ece44-d97e-4415-bb5e-fe22091eba7a" providerId="AD" clId="Web-{96E80794-8D9C-AFF8-7306-62C0F93E551D}" dt="2023-04-27T20:47:56.824" v="29" actId="14100"/>
          <ac:spMkLst>
            <pc:docMk/>
            <pc:sldMk cId="2102985625" sldId="281"/>
            <ac:spMk id="37" creationId="{88B06BD7-2C4D-4D10-88C6-CDCBEDA5527B}"/>
          </ac:spMkLst>
        </pc:spChg>
      </pc:sldChg>
      <pc:sldChg chg="add replId">
        <pc:chgData name="Divya Tirumala" userId="S::z1907811@students.niu.edu::c02ece44-d97e-4415-bb5e-fe22091eba7a" providerId="AD" clId="Web-{96E80794-8D9C-AFF8-7306-62C0F93E551D}" dt="2023-04-27T20:49:12.466" v="40"/>
        <pc:sldMkLst>
          <pc:docMk/>
          <pc:sldMk cId="2110836616" sldId="282"/>
        </pc:sldMkLst>
      </pc:sldChg>
      <pc:sldChg chg="add replId">
        <pc:chgData name="Divya Tirumala" userId="S::z1907811@students.niu.edu::c02ece44-d97e-4415-bb5e-fe22091eba7a" providerId="AD" clId="Web-{96E80794-8D9C-AFF8-7306-62C0F93E551D}" dt="2023-04-27T20:49:14.263" v="41"/>
        <pc:sldMkLst>
          <pc:docMk/>
          <pc:sldMk cId="1988887673" sldId="283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0BCA66-1A67-4C69-B6F0-6F21AC20CDA2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63B6E8-E59D-4135-BD83-626E13F50A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Data Cleaning</a:t>
          </a:r>
          <a:endParaRPr lang="en-US"/>
        </a:p>
      </dgm:t>
    </dgm:pt>
    <dgm:pt modelId="{0637FC95-8B4B-48CB-AD42-8B011456B4FC}" type="parTrans" cxnId="{ECA54EA9-0A3C-4737-B4EC-A54D03C08132}">
      <dgm:prSet/>
      <dgm:spPr/>
      <dgm:t>
        <a:bodyPr/>
        <a:lstStyle/>
        <a:p>
          <a:endParaRPr lang="en-US"/>
        </a:p>
      </dgm:t>
    </dgm:pt>
    <dgm:pt modelId="{D589B30E-C839-4B68-8C26-20B19FDF744A}" type="sibTrans" cxnId="{ECA54EA9-0A3C-4737-B4EC-A54D03C08132}">
      <dgm:prSet/>
      <dgm:spPr/>
      <dgm:t>
        <a:bodyPr/>
        <a:lstStyle/>
        <a:p>
          <a:endParaRPr lang="en-US"/>
        </a:p>
      </dgm:t>
    </dgm:pt>
    <dgm:pt modelId="{110EB187-F54D-4015-9691-AC530718231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Data </a:t>
          </a:r>
          <a:r>
            <a:rPr lang="en-US" b="1">
              <a:latin typeface="Circular"/>
            </a:rPr>
            <a:t>Modeling</a:t>
          </a:r>
          <a:endParaRPr lang="en-US" b="0"/>
        </a:p>
      </dgm:t>
    </dgm:pt>
    <dgm:pt modelId="{465D9A5C-9B8D-4579-ABCC-69077E494365}" type="parTrans" cxnId="{3156DF40-E2EE-4516-8460-4349874D90A4}">
      <dgm:prSet/>
      <dgm:spPr/>
      <dgm:t>
        <a:bodyPr/>
        <a:lstStyle/>
        <a:p>
          <a:endParaRPr lang="en-US"/>
        </a:p>
      </dgm:t>
    </dgm:pt>
    <dgm:pt modelId="{46A58107-893A-4704-B98E-F302C0546629}" type="sibTrans" cxnId="{3156DF40-E2EE-4516-8460-4349874D90A4}">
      <dgm:prSet/>
      <dgm:spPr/>
      <dgm:t>
        <a:bodyPr/>
        <a:lstStyle/>
        <a:p>
          <a:endParaRPr lang="en-US"/>
        </a:p>
      </dgm:t>
    </dgm:pt>
    <dgm:pt modelId="{5AE515E7-008B-4745-BF95-D69BBC3A36C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Dashboard</a:t>
          </a:r>
          <a:r>
            <a:rPr lang="en-US" b="1">
              <a:latin typeface="Circular"/>
            </a:rPr>
            <a:t> </a:t>
          </a:r>
          <a:endParaRPr lang="en-US"/>
        </a:p>
      </dgm:t>
    </dgm:pt>
    <dgm:pt modelId="{59145922-A3C7-4422-8DE7-B1FCB4F60345}" type="parTrans" cxnId="{CBA921A9-FEBB-49FF-B1B7-5868B5F20902}">
      <dgm:prSet/>
      <dgm:spPr/>
      <dgm:t>
        <a:bodyPr/>
        <a:lstStyle/>
        <a:p>
          <a:endParaRPr lang="en-US"/>
        </a:p>
      </dgm:t>
    </dgm:pt>
    <dgm:pt modelId="{28FA0B4F-9E36-44DF-A43C-549B80E17830}" type="sibTrans" cxnId="{CBA921A9-FEBB-49FF-B1B7-5868B5F20902}">
      <dgm:prSet/>
      <dgm:spPr/>
      <dgm:t>
        <a:bodyPr/>
        <a:lstStyle/>
        <a:p>
          <a:endParaRPr lang="en-US"/>
        </a:p>
      </dgm:t>
    </dgm:pt>
    <dgm:pt modelId="{B19AABDD-AFB4-47CF-91DC-52BA2706D57E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b="1">
              <a:latin typeface="Circular"/>
            </a:rPr>
            <a:t>Findings &amp; Conclusion</a:t>
          </a:r>
          <a:endParaRPr lang="en-US"/>
        </a:p>
      </dgm:t>
    </dgm:pt>
    <dgm:pt modelId="{43827A94-CC66-4115-83CB-20D875AFB0EB}" type="parTrans" cxnId="{75798B4F-BE1D-4851-8E81-27CA2E258B3E}">
      <dgm:prSet/>
      <dgm:spPr/>
      <dgm:t>
        <a:bodyPr/>
        <a:lstStyle/>
        <a:p>
          <a:endParaRPr lang="en-US"/>
        </a:p>
      </dgm:t>
    </dgm:pt>
    <dgm:pt modelId="{615CC116-8675-4FE7-956F-BDC7E78064B7}" type="sibTrans" cxnId="{75798B4F-BE1D-4851-8E81-27CA2E258B3E}">
      <dgm:prSet/>
      <dgm:spPr/>
      <dgm:t>
        <a:bodyPr/>
        <a:lstStyle/>
        <a:p>
          <a:endParaRPr lang="en-US"/>
        </a:p>
      </dgm:t>
    </dgm:pt>
    <dgm:pt modelId="{3D40A817-B506-452F-91D1-1082F1CF5D8B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Circular"/>
            </a:rPr>
            <a:t>Data Analysis &amp; Visualization</a:t>
          </a:r>
        </a:p>
      </dgm:t>
    </dgm:pt>
    <dgm:pt modelId="{175E88AB-BDC8-42CB-A4E3-0DA5335DF0FF}" type="parTrans" cxnId="{D92CCA42-3F43-4A75-B447-E1EE2F9B336D}">
      <dgm:prSet/>
      <dgm:spPr/>
    </dgm:pt>
    <dgm:pt modelId="{FB786663-6BEE-47FE-88E1-B88D538B3628}" type="sibTrans" cxnId="{D92CCA42-3F43-4A75-B447-E1EE2F9B336D}">
      <dgm:prSet/>
      <dgm:spPr/>
      <dgm:t>
        <a:bodyPr/>
        <a:lstStyle/>
        <a:p>
          <a:endParaRPr lang="en-US"/>
        </a:p>
      </dgm:t>
    </dgm:pt>
    <dgm:pt modelId="{E38A9764-A495-4A42-AA01-7B7D527E68A4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Circular"/>
            </a:rPr>
            <a:t>Executive Summary</a:t>
          </a:r>
        </a:p>
      </dgm:t>
    </dgm:pt>
    <dgm:pt modelId="{093B9605-F601-4471-9EA0-146BB3407FD3}" type="parTrans" cxnId="{5C346108-1B7B-41C6-AC99-29CA2112CF7E}">
      <dgm:prSet/>
      <dgm:spPr/>
    </dgm:pt>
    <dgm:pt modelId="{E88F6092-2D10-4F04-8019-DF73A35EF39E}" type="sibTrans" cxnId="{5C346108-1B7B-41C6-AC99-29CA2112CF7E}">
      <dgm:prSet/>
      <dgm:spPr/>
      <dgm:t>
        <a:bodyPr/>
        <a:lstStyle/>
        <a:p>
          <a:endParaRPr lang="en-US"/>
        </a:p>
      </dgm:t>
    </dgm:pt>
    <dgm:pt modelId="{A1F758BE-4F88-45A2-B544-2E7A3A659FBF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Circular"/>
              <a:cs typeface="Arial"/>
            </a:rPr>
            <a:t>Data Overview</a:t>
          </a:r>
        </a:p>
      </dgm:t>
    </dgm:pt>
    <dgm:pt modelId="{8D52EA01-A28C-4E58-B42C-8AE79E943D4F}" type="parTrans" cxnId="{CB8387A8-6582-47FD-B1B2-6E25D8898DB7}">
      <dgm:prSet/>
      <dgm:spPr/>
    </dgm:pt>
    <dgm:pt modelId="{2917478C-5630-4968-96E3-7194B745C88F}" type="sibTrans" cxnId="{CB8387A8-6582-47FD-B1B2-6E25D8898DB7}">
      <dgm:prSet/>
      <dgm:spPr/>
      <dgm:t>
        <a:bodyPr/>
        <a:lstStyle/>
        <a:p>
          <a:endParaRPr lang="en-US"/>
        </a:p>
      </dgm:t>
    </dgm:pt>
    <dgm:pt modelId="{1F22279E-75F3-4489-89EA-C511FE5F735C}" type="pres">
      <dgm:prSet presAssocID="{920BCA66-1A67-4C69-B6F0-6F21AC20CDA2}" presName="root" presStyleCnt="0">
        <dgm:presLayoutVars>
          <dgm:dir/>
          <dgm:resizeHandles val="exact"/>
        </dgm:presLayoutVars>
      </dgm:prSet>
      <dgm:spPr/>
    </dgm:pt>
    <dgm:pt modelId="{87B4EA4A-6488-4C8F-8816-5EC8B2AC7A07}" type="pres">
      <dgm:prSet presAssocID="{E38A9764-A495-4A42-AA01-7B7D527E68A4}" presName="compNode" presStyleCnt="0"/>
      <dgm:spPr/>
    </dgm:pt>
    <dgm:pt modelId="{F1394990-5939-4CB4-B3D7-8CAFF8A86928}" type="pres">
      <dgm:prSet presAssocID="{E38A9764-A495-4A42-AA01-7B7D527E68A4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CEA87FC6-E7C1-4EC5-AD6B-5F575AB845EE}" type="pres">
      <dgm:prSet presAssocID="{E38A9764-A495-4A42-AA01-7B7D527E68A4}" presName="spaceRect" presStyleCnt="0"/>
      <dgm:spPr/>
    </dgm:pt>
    <dgm:pt modelId="{1CC5B813-DDAA-4690-8D82-12371B1687A6}" type="pres">
      <dgm:prSet presAssocID="{E38A9764-A495-4A42-AA01-7B7D527E68A4}" presName="textRect" presStyleLbl="revTx" presStyleIdx="0" presStyleCnt="7">
        <dgm:presLayoutVars>
          <dgm:chMax val="1"/>
          <dgm:chPref val="1"/>
        </dgm:presLayoutVars>
      </dgm:prSet>
      <dgm:spPr/>
    </dgm:pt>
    <dgm:pt modelId="{371AED01-84EF-4860-BFD3-FCF2D8E371EA}" type="pres">
      <dgm:prSet presAssocID="{E88F6092-2D10-4F04-8019-DF73A35EF39E}" presName="sibTrans" presStyleCnt="0"/>
      <dgm:spPr/>
    </dgm:pt>
    <dgm:pt modelId="{D09AC1A4-7D15-40A9-B72E-35B447FE0761}" type="pres">
      <dgm:prSet presAssocID="{A1F758BE-4F88-45A2-B544-2E7A3A659FBF}" presName="compNode" presStyleCnt="0"/>
      <dgm:spPr/>
    </dgm:pt>
    <dgm:pt modelId="{EB43480D-C242-4C70-8671-AD21D780D03C}" type="pres">
      <dgm:prSet presAssocID="{A1F758BE-4F88-45A2-B544-2E7A3A659FBF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9794914-3EB7-4FAC-A9DF-23B87B6120D3}" type="pres">
      <dgm:prSet presAssocID="{A1F758BE-4F88-45A2-B544-2E7A3A659FBF}" presName="spaceRect" presStyleCnt="0"/>
      <dgm:spPr/>
    </dgm:pt>
    <dgm:pt modelId="{A1FFCD2A-74E8-4019-B0C5-CBE44C289498}" type="pres">
      <dgm:prSet presAssocID="{A1F758BE-4F88-45A2-B544-2E7A3A659FBF}" presName="textRect" presStyleLbl="revTx" presStyleIdx="1" presStyleCnt="7">
        <dgm:presLayoutVars>
          <dgm:chMax val="1"/>
          <dgm:chPref val="1"/>
        </dgm:presLayoutVars>
      </dgm:prSet>
      <dgm:spPr/>
    </dgm:pt>
    <dgm:pt modelId="{3C4014A1-4C2D-43AA-A744-0A27B85ACC3E}" type="pres">
      <dgm:prSet presAssocID="{2917478C-5630-4968-96E3-7194B745C88F}" presName="sibTrans" presStyleCnt="0"/>
      <dgm:spPr/>
    </dgm:pt>
    <dgm:pt modelId="{077992F0-AFF3-4C4A-9740-9DEE120FDFA5}" type="pres">
      <dgm:prSet presAssocID="{6963B6E8-E59D-4135-BD83-626E13F50A1F}" presName="compNode" presStyleCnt="0"/>
      <dgm:spPr/>
    </dgm:pt>
    <dgm:pt modelId="{118AA673-4076-463D-8966-AF33725AB4C5}" type="pres">
      <dgm:prSet presAssocID="{6963B6E8-E59D-4135-BD83-626E13F50A1F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D57B338F-1F03-4B4E-8335-F904796E1AED}" type="pres">
      <dgm:prSet presAssocID="{6963B6E8-E59D-4135-BD83-626E13F50A1F}" presName="spaceRect" presStyleCnt="0"/>
      <dgm:spPr/>
    </dgm:pt>
    <dgm:pt modelId="{F61FB786-1BFC-4FAF-8B05-D001612245C1}" type="pres">
      <dgm:prSet presAssocID="{6963B6E8-E59D-4135-BD83-626E13F50A1F}" presName="textRect" presStyleLbl="revTx" presStyleIdx="2" presStyleCnt="7">
        <dgm:presLayoutVars>
          <dgm:chMax val="1"/>
          <dgm:chPref val="1"/>
        </dgm:presLayoutVars>
      </dgm:prSet>
      <dgm:spPr/>
    </dgm:pt>
    <dgm:pt modelId="{D7B0CB3C-2573-42DE-ACBF-9D7829F9F9D1}" type="pres">
      <dgm:prSet presAssocID="{D589B30E-C839-4B68-8C26-20B19FDF744A}" presName="sibTrans" presStyleCnt="0"/>
      <dgm:spPr/>
    </dgm:pt>
    <dgm:pt modelId="{2F733F46-DB0D-4466-8DD6-B3771763C02E}" type="pres">
      <dgm:prSet presAssocID="{110EB187-F54D-4015-9691-AC5307182312}" presName="compNode" presStyleCnt="0"/>
      <dgm:spPr/>
    </dgm:pt>
    <dgm:pt modelId="{FFF2493E-4F96-450A-AD2A-CFD2F56C43C7}" type="pres">
      <dgm:prSet presAssocID="{110EB187-F54D-4015-9691-AC5307182312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63F1124D-0E79-4171-BED5-99DBDF3DD1EC}" type="pres">
      <dgm:prSet presAssocID="{110EB187-F54D-4015-9691-AC5307182312}" presName="spaceRect" presStyleCnt="0"/>
      <dgm:spPr/>
    </dgm:pt>
    <dgm:pt modelId="{8D3CEC71-3620-4EBC-9E43-AB050B318659}" type="pres">
      <dgm:prSet presAssocID="{110EB187-F54D-4015-9691-AC5307182312}" presName="textRect" presStyleLbl="revTx" presStyleIdx="3" presStyleCnt="7">
        <dgm:presLayoutVars>
          <dgm:chMax val="1"/>
          <dgm:chPref val="1"/>
        </dgm:presLayoutVars>
      </dgm:prSet>
      <dgm:spPr/>
    </dgm:pt>
    <dgm:pt modelId="{E4FF03F3-AB59-436C-9A43-E6BEBAB0E969}" type="pres">
      <dgm:prSet presAssocID="{46A58107-893A-4704-B98E-F302C0546629}" presName="sibTrans" presStyleCnt="0"/>
      <dgm:spPr/>
    </dgm:pt>
    <dgm:pt modelId="{B1A614D2-45A4-4BD6-85E7-19ABBD5B4C9D}" type="pres">
      <dgm:prSet presAssocID="{3D40A817-B506-452F-91D1-1082F1CF5D8B}" presName="compNode" presStyleCnt="0"/>
      <dgm:spPr/>
    </dgm:pt>
    <dgm:pt modelId="{8894BDE4-099A-4774-BFF8-EDD135C61175}" type="pres">
      <dgm:prSet presAssocID="{3D40A817-B506-452F-91D1-1082F1CF5D8B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3DB53416-15A2-4304-A6A3-B16AA6A1D698}" type="pres">
      <dgm:prSet presAssocID="{3D40A817-B506-452F-91D1-1082F1CF5D8B}" presName="spaceRect" presStyleCnt="0"/>
      <dgm:spPr/>
    </dgm:pt>
    <dgm:pt modelId="{D185D332-027C-4911-BC75-09054A1B0C11}" type="pres">
      <dgm:prSet presAssocID="{3D40A817-B506-452F-91D1-1082F1CF5D8B}" presName="textRect" presStyleLbl="revTx" presStyleIdx="4" presStyleCnt="7">
        <dgm:presLayoutVars>
          <dgm:chMax val="1"/>
          <dgm:chPref val="1"/>
        </dgm:presLayoutVars>
      </dgm:prSet>
      <dgm:spPr/>
    </dgm:pt>
    <dgm:pt modelId="{1D0E5EC6-BF74-4D8B-BD2A-EB1B837BE9F6}" type="pres">
      <dgm:prSet presAssocID="{FB786663-6BEE-47FE-88E1-B88D538B3628}" presName="sibTrans" presStyleCnt="0"/>
      <dgm:spPr/>
    </dgm:pt>
    <dgm:pt modelId="{1FBFF3C9-EFA8-4FE6-8361-E5120D051622}" type="pres">
      <dgm:prSet presAssocID="{5AE515E7-008B-4745-BF95-D69BBC3A36CC}" presName="compNode" presStyleCnt="0"/>
      <dgm:spPr/>
    </dgm:pt>
    <dgm:pt modelId="{669644E5-8043-4D15-A4D4-A2300254ADFA}" type="pres">
      <dgm:prSet presAssocID="{5AE515E7-008B-4745-BF95-D69BBC3A36CC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818C1DA8-6719-4F40-B7A8-2DECD3DC18E0}" type="pres">
      <dgm:prSet presAssocID="{5AE515E7-008B-4745-BF95-D69BBC3A36CC}" presName="spaceRect" presStyleCnt="0"/>
      <dgm:spPr/>
    </dgm:pt>
    <dgm:pt modelId="{473A6857-C84E-40DB-9AA7-D0A850BFE4BD}" type="pres">
      <dgm:prSet presAssocID="{5AE515E7-008B-4745-BF95-D69BBC3A36CC}" presName="textRect" presStyleLbl="revTx" presStyleIdx="5" presStyleCnt="7">
        <dgm:presLayoutVars>
          <dgm:chMax val="1"/>
          <dgm:chPref val="1"/>
        </dgm:presLayoutVars>
      </dgm:prSet>
      <dgm:spPr/>
    </dgm:pt>
    <dgm:pt modelId="{15F42811-7C0A-43DC-9F40-639C570E54A5}" type="pres">
      <dgm:prSet presAssocID="{28FA0B4F-9E36-44DF-A43C-549B80E17830}" presName="sibTrans" presStyleCnt="0"/>
      <dgm:spPr/>
    </dgm:pt>
    <dgm:pt modelId="{1AE6027D-A351-485A-BC6E-9E9BD0A27C60}" type="pres">
      <dgm:prSet presAssocID="{B19AABDD-AFB4-47CF-91DC-52BA2706D57E}" presName="compNode" presStyleCnt="0"/>
      <dgm:spPr/>
    </dgm:pt>
    <dgm:pt modelId="{81555C83-76D7-4356-863C-5F2F4212C881}" type="pres">
      <dgm:prSet presAssocID="{B19AABDD-AFB4-47CF-91DC-52BA2706D57E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35A46BE6-9460-472B-9D34-A2AB45C2A163}" type="pres">
      <dgm:prSet presAssocID="{B19AABDD-AFB4-47CF-91DC-52BA2706D57E}" presName="spaceRect" presStyleCnt="0"/>
      <dgm:spPr/>
    </dgm:pt>
    <dgm:pt modelId="{30DD9CD7-8DB4-40EC-B4F9-629CEE251DAE}" type="pres">
      <dgm:prSet presAssocID="{B19AABDD-AFB4-47CF-91DC-52BA2706D57E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96630306-14A0-4B00-BF39-62822481A582}" type="presOf" srcId="{920BCA66-1A67-4C69-B6F0-6F21AC20CDA2}" destId="{1F22279E-75F3-4489-89EA-C511FE5F735C}" srcOrd="0" destOrd="0" presId="urn:microsoft.com/office/officeart/2018/2/layout/IconLabelList"/>
    <dgm:cxn modelId="{5C346108-1B7B-41C6-AC99-29CA2112CF7E}" srcId="{920BCA66-1A67-4C69-B6F0-6F21AC20CDA2}" destId="{E38A9764-A495-4A42-AA01-7B7D527E68A4}" srcOrd="0" destOrd="0" parTransId="{093B9605-F601-4471-9EA0-146BB3407FD3}" sibTransId="{E88F6092-2D10-4F04-8019-DF73A35EF39E}"/>
    <dgm:cxn modelId="{8072EF36-1847-4198-AFA8-DA5DF98E69C3}" type="presOf" srcId="{110EB187-F54D-4015-9691-AC5307182312}" destId="{8D3CEC71-3620-4EBC-9E43-AB050B318659}" srcOrd="0" destOrd="0" presId="urn:microsoft.com/office/officeart/2018/2/layout/IconLabelList"/>
    <dgm:cxn modelId="{4DE4F738-607A-4E1C-B372-7CDBF774D43F}" type="presOf" srcId="{6963B6E8-E59D-4135-BD83-626E13F50A1F}" destId="{F61FB786-1BFC-4FAF-8B05-D001612245C1}" srcOrd="0" destOrd="0" presId="urn:microsoft.com/office/officeart/2018/2/layout/IconLabelList"/>
    <dgm:cxn modelId="{3156DF40-E2EE-4516-8460-4349874D90A4}" srcId="{920BCA66-1A67-4C69-B6F0-6F21AC20CDA2}" destId="{110EB187-F54D-4015-9691-AC5307182312}" srcOrd="3" destOrd="0" parTransId="{465D9A5C-9B8D-4579-ABCC-69077E494365}" sibTransId="{46A58107-893A-4704-B98E-F302C0546629}"/>
    <dgm:cxn modelId="{D92CCA42-3F43-4A75-B447-E1EE2F9B336D}" srcId="{920BCA66-1A67-4C69-B6F0-6F21AC20CDA2}" destId="{3D40A817-B506-452F-91D1-1082F1CF5D8B}" srcOrd="4" destOrd="0" parTransId="{175E88AB-BDC8-42CB-A4E3-0DA5335DF0FF}" sibTransId="{FB786663-6BEE-47FE-88E1-B88D538B3628}"/>
    <dgm:cxn modelId="{0A30EC44-8061-4BF0-813C-9577815985F4}" type="presOf" srcId="{3D40A817-B506-452F-91D1-1082F1CF5D8B}" destId="{D185D332-027C-4911-BC75-09054A1B0C11}" srcOrd="0" destOrd="0" presId="urn:microsoft.com/office/officeart/2018/2/layout/IconLabelList"/>
    <dgm:cxn modelId="{75798B4F-BE1D-4851-8E81-27CA2E258B3E}" srcId="{920BCA66-1A67-4C69-B6F0-6F21AC20CDA2}" destId="{B19AABDD-AFB4-47CF-91DC-52BA2706D57E}" srcOrd="6" destOrd="0" parTransId="{43827A94-CC66-4115-83CB-20D875AFB0EB}" sibTransId="{615CC116-8675-4FE7-956F-BDC7E78064B7}"/>
    <dgm:cxn modelId="{52639558-10D5-4E5C-8FA3-5E818643BCAD}" type="presOf" srcId="{E38A9764-A495-4A42-AA01-7B7D527E68A4}" destId="{1CC5B813-DDAA-4690-8D82-12371B1687A6}" srcOrd="0" destOrd="0" presId="urn:microsoft.com/office/officeart/2018/2/layout/IconLabelList"/>
    <dgm:cxn modelId="{B9EC277C-177E-4064-BB74-CF712A7C94ED}" type="presOf" srcId="{5AE515E7-008B-4745-BF95-D69BBC3A36CC}" destId="{473A6857-C84E-40DB-9AA7-D0A850BFE4BD}" srcOrd="0" destOrd="0" presId="urn:microsoft.com/office/officeart/2018/2/layout/IconLabelList"/>
    <dgm:cxn modelId="{048BBA94-A12A-438C-8FB9-9B299575CA69}" type="presOf" srcId="{A1F758BE-4F88-45A2-B544-2E7A3A659FBF}" destId="{A1FFCD2A-74E8-4019-B0C5-CBE44C289498}" srcOrd="0" destOrd="0" presId="urn:microsoft.com/office/officeart/2018/2/layout/IconLabelList"/>
    <dgm:cxn modelId="{CB8387A8-6582-47FD-B1B2-6E25D8898DB7}" srcId="{920BCA66-1A67-4C69-B6F0-6F21AC20CDA2}" destId="{A1F758BE-4F88-45A2-B544-2E7A3A659FBF}" srcOrd="1" destOrd="0" parTransId="{8D52EA01-A28C-4E58-B42C-8AE79E943D4F}" sibTransId="{2917478C-5630-4968-96E3-7194B745C88F}"/>
    <dgm:cxn modelId="{CBA921A9-FEBB-49FF-B1B7-5868B5F20902}" srcId="{920BCA66-1A67-4C69-B6F0-6F21AC20CDA2}" destId="{5AE515E7-008B-4745-BF95-D69BBC3A36CC}" srcOrd="5" destOrd="0" parTransId="{59145922-A3C7-4422-8DE7-B1FCB4F60345}" sibTransId="{28FA0B4F-9E36-44DF-A43C-549B80E17830}"/>
    <dgm:cxn modelId="{ECA54EA9-0A3C-4737-B4EC-A54D03C08132}" srcId="{920BCA66-1A67-4C69-B6F0-6F21AC20CDA2}" destId="{6963B6E8-E59D-4135-BD83-626E13F50A1F}" srcOrd="2" destOrd="0" parTransId="{0637FC95-8B4B-48CB-AD42-8B011456B4FC}" sibTransId="{D589B30E-C839-4B68-8C26-20B19FDF744A}"/>
    <dgm:cxn modelId="{B90443DB-1FEF-432A-A76D-F663916B87A8}" type="presOf" srcId="{B19AABDD-AFB4-47CF-91DC-52BA2706D57E}" destId="{30DD9CD7-8DB4-40EC-B4F9-629CEE251DAE}" srcOrd="0" destOrd="0" presId="urn:microsoft.com/office/officeart/2018/2/layout/IconLabelList"/>
    <dgm:cxn modelId="{66FA4CF9-7816-4936-97AA-46D2D8D8A8CA}" type="presParOf" srcId="{1F22279E-75F3-4489-89EA-C511FE5F735C}" destId="{87B4EA4A-6488-4C8F-8816-5EC8B2AC7A07}" srcOrd="0" destOrd="0" presId="urn:microsoft.com/office/officeart/2018/2/layout/IconLabelList"/>
    <dgm:cxn modelId="{A739A538-AFFC-4B82-B972-3E859E2532D7}" type="presParOf" srcId="{87B4EA4A-6488-4C8F-8816-5EC8B2AC7A07}" destId="{F1394990-5939-4CB4-B3D7-8CAFF8A86928}" srcOrd="0" destOrd="0" presId="urn:microsoft.com/office/officeart/2018/2/layout/IconLabelList"/>
    <dgm:cxn modelId="{B14C8A9B-76DA-4012-B417-EED0ACCD2734}" type="presParOf" srcId="{87B4EA4A-6488-4C8F-8816-5EC8B2AC7A07}" destId="{CEA87FC6-E7C1-4EC5-AD6B-5F575AB845EE}" srcOrd="1" destOrd="0" presId="urn:microsoft.com/office/officeart/2018/2/layout/IconLabelList"/>
    <dgm:cxn modelId="{50B3E640-69AA-4A84-99BD-6827A990E584}" type="presParOf" srcId="{87B4EA4A-6488-4C8F-8816-5EC8B2AC7A07}" destId="{1CC5B813-DDAA-4690-8D82-12371B1687A6}" srcOrd="2" destOrd="0" presId="urn:microsoft.com/office/officeart/2018/2/layout/IconLabelList"/>
    <dgm:cxn modelId="{5F979EC6-6ADE-4D0C-8218-D9ED6BE409BB}" type="presParOf" srcId="{1F22279E-75F3-4489-89EA-C511FE5F735C}" destId="{371AED01-84EF-4860-BFD3-FCF2D8E371EA}" srcOrd="1" destOrd="0" presId="urn:microsoft.com/office/officeart/2018/2/layout/IconLabelList"/>
    <dgm:cxn modelId="{F447F93C-256F-4A73-89A2-5747814CB03F}" type="presParOf" srcId="{1F22279E-75F3-4489-89EA-C511FE5F735C}" destId="{D09AC1A4-7D15-40A9-B72E-35B447FE0761}" srcOrd="2" destOrd="0" presId="urn:microsoft.com/office/officeart/2018/2/layout/IconLabelList"/>
    <dgm:cxn modelId="{5D6BB253-B3FD-4EF3-A778-43A91E5EAE7C}" type="presParOf" srcId="{D09AC1A4-7D15-40A9-B72E-35B447FE0761}" destId="{EB43480D-C242-4C70-8671-AD21D780D03C}" srcOrd="0" destOrd="0" presId="urn:microsoft.com/office/officeart/2018/2/layout/IconLabelList"/>
    <dgm:cxn modelId="{602296AB-1A67-4683-99FB-90F5B95A8124}" type="presParOf" srcId="{D09AC1A4-7D15-40A9-B72E-35B447FE0761}" destId="{99794914-3EB7-4FAC-A9DF-23B87B6120D3}" srcOrd="1" destOrd="0" presId="urn:microsoft.com/office/officeart/2018/2/layout/IconLabelList"/>
    <dgm:cxn modelId="{37BDA4B1-0FA8-43F3-B0DD-B22AFC0D543D}" type="presParOf" srcId="{D09AC1A4-7D15-40A9-B72E-35B447FE0761}" destId="{A1FFCD2A-74E8-4019-B0C5-CBE44C289498}" srcOrd="2" destOrd="0" presId="urn:microsoft.com/office/officeart/2018/2/layout/IconLabelList"/>
    <dgm:cxn modelId="{4891C486-317E-4416-A0F0-2BB43F9B96A1}" type="presParOf" srcId="{1F22279E-75F3-4489-89EA-C511FE5F735C}" destId="{3C4014A1-4C2D-43AA-A744-0A27B85ACC3E}" srcOrd="3" destOrd="0" presId="urn:microsoft.com/office/officeart/2018/2/layout/IconLabelList"/>
    <dgm:cxn modelId="{CE6300C9-248A-4108-AABC-7F3F5E2CC95F}" type="presParOf" srcId="{1F22279E-75F3-4489-89EA-C511FE5F735C}" destId="{077992F0-AFF3-4C4A-9740-9DEE120FDFA5}" srcOrd="4" destOrd="0" presId="urn:microsoft.com/office/officeart/2018/2/layout/IconLabelList"/>
    <dgm:cxn modelId="{9844F150-B67F-40E7-A1FF-241277312317}" type="presParOf" srcId="{077992F0-AFF3-4C4A-9740-9DEE120FDFA5}" destId="{118AA673-4076-463D-8966-AF33725AB4C5}" srcOrd="0" destOrd="0" presId="urn:microsoft.com/office/officeart/2018/2/layout/IconLabelList"/>
    <dgm:cxn modelId="{776352F9-2F09-47FD-81AA-9CDB7E25C245}" type="presParOf" srcId="{077992F0-AFF3-4C4A-9740-9DEE120FDFA5}" destId="{D57B338F-1F03-4B4E-8335-F904796E1AED}" srcOrd="1" destOrd="0" presId="urn:microsoft.com/office/officeart/2018/2/layout/IconLabelList"/>
    <dgm:cxn modelId="{66D5C367-0288-48E4-9A4E-1A351E9E4E49}" type="presParOf" srcId="{077992F0-AFF3-4C4A-9740-9DEE120FDFA5}" destId="{F61FB786-1BFC-4FAF-8B05-D001612245C1}" srcOrd="2" destOrd="0" presId="urn:microsoft.com/office/officeart/2018/2/layout/IconLabelList"/>
    <dgm:cxn modelId="{0B1804D9-B9EA-4F63-8036-D65DFBFBC0B2}" type="presParOf" srcId="{1F22279E-75F3-4489-89EA-C511FE5F735C}" destId="{D7B0CB3C-2573-42DE-ACBF-9D7829F9F9D1}" srcOrd="5" destOrd="0" presId="urn:microsoft.com/office/officeart/2018/2/layout/IconLabelList"/>
    <dgm:cxn modelId="{D059A9E5-E923-4437-9667-065FFDD1D163}" type="presParOf" srcId="{1F22279E-75F3-4489-89EA-C511FE5F735C}" destId="{2F733F46-DB0D-4466-8DD6-B3771763C02E}" srcOrd="6" destOrd="0" presId="urn:microsoft.com/office/officeart/2018/2/layout/IconLabelList"/>
    <dgm:cxn modelId="{051EFAFE-6C9F-41B1-83EC-5343E681708F}" type="presParOf" srcId="{2F733F46-DB0D-4466-8DD6-B3771763C02E}" destId="{FFF2493E-4F96-450A-AD2A-CFD2F56C43C7}" srcOrd="0" destOrd="0" presId="urn:microsoft.com/office/officeart/2018/2/layout/IconLabelList"/>
    <dgm:cxn modelId="{193EB35E-B080-4382-99FF-6D26654EA65B}" type="presParOf" srcId="{2F733F46-DB0D-4466-8DD6-B3771763C02E}" destId="{63F1124D-0E79-4171-BED5-99DBDF3DD1EC}" srcOrd="1" destOrd="0" presId="urn:microsoft.com/office/officeart/2018/2/layout/IconLabelList"/>
    <dgm:cxn modelId="{6A6C1950-7A01-4047-89A7-324A516CE788}" type="presParOf" srcId="{2F733F46-DB0D-4466-8DD6-B3771763C02E}" destId="{8D3CEC71-3620-4EBC-9E43-AB050B318659}" srcOrd="2" destOrd="0" presId="urn:microsoft.com/office/officeart/2018/2/layout/IconLabelList"/>
    <dgm:cxn modelId="{2A7F0FBB-CBA9-48F3-B229-5838CD682C39}" type="presParOf" srcId="{1F22279E-75F3-4489-89EA-C511FE5F735C}" destId="{E4FF03F3-AB59-436C-9A43-E6BEBAB0E969}" srcOrd="7" destOrd="0" presId="urn:microsoft.com/office/officeart/2018/2/layout/IconLabelList"/>
    <dgm:cxn modelId="{15372F14-75E0-4FDE-89B5-1C5EA19FD3CD}" type="presParOf" srcId="{1F22279E-75F3-4489-89EA-C511FE5F735C}" destId="{B1A614D2-45A4-4BD6-85E7-19ABBD5B4C9D}" srcOrd="8" destOrd="0" presId="urn:microsoft.com/office/officeart/2018/2/layout/IconLabelList"/>
    <dgm:cxn modelId="{B94325A6-7F6C-4C10-B2BA-104F391F98FD}" type="presParOf" srcId="{B1A614D2-45A4-4BD6-85E7-19ABBD5B4C9D}" destId="{8894BDE4-099A-4774-BFF8-EDD135C61175}" srcOrd="0" destOrd="0" presId="urn:microsoft.com/office/officeart/2018/2/layout/IconLabelList"/>
    <dgm:cxn modelId="{50457EA9-3B80-4AB8-9BFC-196BB5AB06DC}" type="presParOf" srcId="{B1A614D2-45A4-4BD6-85E7-19ABBD5B4C9D}" destId="{3DB53416-15A2-4304-A6A3-B16AA6A1D698}" srcOrd="1" destOrd="0" presId="urn:microsoft.com/office/officeart/2018/2/layout/IconLabelList"/>
    <dgm:cxn modelId="{CB4D27ED-6AAC-4FE9-B315-CBF265C5CE82}" type="presParOf" srcId="{B1A614D2-45A4-4BD6-85E7-19ABBD5B4C9D}" destId="{D185D332-027C-4911-BC75-09054A1B0C11}" srcOrd="2" destOrd="0" presId="urn:microsoft.com/office/officeart/2018/2/layout/IconLabelList"/>
    <dgm:cxn modelId="{9278010C-0A87-4189-B2E2-26877EF74F0F}" type="presParOf" srcId="{1F22279E-75F3-4489-89EA-C511FE5F735C}" destId="{1D0E5EC6-BF74-4D8B-BD2A-EB1B837BE9F6}" srcOrd="9" destOrd="0" presId="urn:microsoft.com/office/officeart/2018/2/layout/IconLabelList"/>
    <dgm:cxn modelId="{E6C15C56-37D9-4095-9350-ABFE6BBC922D}" type="presParOf" srcId="{1F22279E-75F3-4489-89EA-C511FE5F735C}" destId="{1FBFF3C9-EFA8-4FE6-8361-E5120D051622}" srcOrd="10" destOrd="0" presId="urn:microsoft.com/office/officeart/2018/2/layout/IconLabelList"/>
    <dgm:cxn modelId="{728FA595-B79F-41DC-96BC-C1BA939281BA}" type="presParOf" srcId="{1FBFF3C9-EFA8-4FE6-8361-E5120D051622}" destId="{669644E5-8043-4D15-A4D4-A2300254ADFA}" srcOrd="0" destOrd="0" presId="urn:microsoft.com/office/officeart/2018/2/layout/IconLabelList"/>
    <dgm:cxn modelId="{653F808C-AEDA-4941-9EF8-F7093F93B1FD}" type="presParOf" srcId="{1FBFF3C9-EFA8-4FE6-8361-E5120D051622}" destId="{818C1DA8-6719-4F40-B7A8-2DECD3DC18E0}" srcOrd="1" destOrd="0" presId="urn:microsoft.com/office/officeart/2018/2/layout/IconLabelList"/>
    <dgm:cxn modelId="{DB6B6AE9-AECC-45D4-8685-DCB0515CC405}" type="presParOf" srcId="{1FBFF3C9-EFA8-4FE6-8361-E5120D051622}" destId="{473A6857-C84E-40DB-9AA7-D0A850BFE4BD}" srcOrd="2" destOrd="0" presId="urn:microsoft.com/office/officeart/2018/2/layout/IconLabelList"/>
    <dgm:cxn modelId="{FC883CD4-92A7-4AB3-AF39-A9F5B5064639}" type="presParOf" srcId="{1F22279E-75F3-4489-89EA-C511FE5F735C}" destId="{15F42811-7C0A-43DC-9F40-639C570E54A5}" srcOrd="11" destOrd="0" presId="urn:microsoft.com/office/officeart/2018/2/layout/IconLabelList"/>
    <dgm:cxn modelId="{3481DE37-937D-4AB1-BA84-E9E0199E7B9A}" type="presParOf" srcId="{1F22279E-75F3-4489-89EA-C511FE5F735C}" destId="{1AE6027D-A351-485A-BC6E-9E9BD0A27C60}" srcOrd="12" destOrd="0" presId="urn:microsoft.com/office/officeart/2018/2/layout/IconLabelList"/>
    <dgm:cxn modelId="{B59AFA34-ED87-4190-A8C2-C9AC65A7F241}" type="presParOf" srcId="{1AE6027D-A351-485A-BC6E-9E9BD0A27C60}" destId="{81555C83-76D7-4356-863C-5F2F4212C881}" srcOrd="0" destOrd="0" presId="urn:microsoft.com/office/officeart/2018/2/layout/IconLabelList"/>
    <dgm:cxn modelId="{BC577FCA-971A-4540-9A8D-E9A239C2DCE7}" type="presParOf" srcId="{1AE6027D-A351-485A-BC6E-9E9BD0A27C60}" destId="{35A46BE6-9460-472B-9D34-A2AB45C2A163}" srcOrd="1" destOrd="0" presId="urn:microsoft.com/office/officeart/2018/2/layout/IconLabelList"/>
    <dgm:cxn modelId="{E466A84C-121D-4826-8BD6-4942B9EEE2EC}" type="presParOf" srcId="{1AE6027D-A351-485A-BC6E-9E9BD0A27C60}" destId="{30DD9CD7-8DB4-40EC-B4F9-629CEE251DA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394990-5939-4CB4-B3D7-8CAFF8A86928}">
      <dsp:nvSpPr>
        <dsp:cNvPr id="0" name=""/>
        <dsp:cNvSpPr/>
      </dsp:nvSpPr>
      <dsp:spPr>
        <a:xfrm>
          <a:off x="770425" y="547622"/>
          <a:ext cx="666035" cy="6660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C5B813-DDAA-4690-8D82-12371B1687A6}">
      <dsp:nvSpPr>
        <dsp:cNvPr id="0" name=""/>
        <dsp:cNvSpPr/>
      </dsp:nvSpPr>
      <dsp:spPr>
        <a:xfrm>
          <a:off x="363404" y="1485116"/>
          <a:ext cx="1480078" cy="59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Circular"/>
            </a:rPr>
            <a:t>Executive Summary</a:t>
          </a:r>
        </a:p>
      </dsp:txBody>
      <dsp:txXfrm>
        <a:off x="363404" y="1485116"/>
        <a:ext cx="1480078" cy="592031"/>
      </dsp:txXfrm>
    </dsp:sp>
    <dsp:sp modelId="{EB43480D-C242-4C70-8671-AD21D780D03C}">
      <dsp:nvSpPr>
        <dsp:cNvPr id="0" name=""/>
        <dsp:cNvSpPr/>
      </dsp:nvSpPr>
      <dsp:spPr>
        <a:xfrm>
          <a:off x="2509517" y="547622"/>
          <a:ext cx="666035" cy="6660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FCD2A-74E8-4019-B0C5-CBE44C289498}">
      <dsp:nvSpPr>
        <dsp:cNvPr id="0" name=""/>
        <dsp:cNvSpPr/>
      </dsp:nvSpPr>
      <dsp:spPr>
        <a:xfrm>
          <a:off x="2102496" y="1485116"/>
          <a:ext cx="1480078" cy="59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Circular"/>
              <a:cs typeface="Arial"/>
            </a:rPr>
            <a:t>Data Overview</a:t>
          </a:r>
        </a:p>
      </dsp:txBody>
      <dsp:txXfrm>
        <a:off x="2102496" y="1485116"/>
        <a:ext cx="1480078" cy="592031"/>
      </dsp:txXfrm>
    </dsp:sp>
    <dsp:sp modelId="{118AA673-4076-463D-8966-AF33725AB4C5}">
      <dsp:nvSpPr>
        <dsp:cNvPr id="0" name=""/>
        <dsp:cNvSpPr/>
      </dsp:nvSpPr>
      <dsp:spPr>
        <a:xfrm>
          <a:off x="4248609" y="547622"/>
          <a:ext cx="666035" cy="6660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1FB786-1BFC-4FAF-8B05-D001612245C1}">
      <dsp:nvSpPr>
        <dsp:cNvPr id="0" name=""/>
        <dsp:cNvSpPr/>
      </dsp:nvSpPr>
      <dsp:spPr>
        <a:xfrm>
          <a:off x="3841588" y="1485116"/>
          <a:ext cx="1480078" cy="59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Data Cleaning</a:t>
          </a:r>
          <a:endParaRPr lang="en-US" sz="1800" kern="1200"/>
        </a:p>
      </dsp:txBody>
      <dsp:txXfrm>
        <a:off x="3841588" y="1485116"/>
        <a:ext cx="1480078" cy="592031"/>
      </dsp:txXfrm>
    </dsp:sp>
    <dsp:sp modelId="{FFF2493E-4F96-450A-AD2A-CFD2F56C43C7}">
      <dsp:nvSpPr>
        <dsp:cNvPr id="0" name=""/>
        <dsp:cNvSpPr/>
      </dsp:nvSpPr>
      <dsp:spPr>
        <a:xfrm>
          <a:off x="5987701" y="547622"/>
          <a:ext cx="666035" cy="66603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3CEC71-3620-4EBC-9E43-AB050B318659}">
      <dsp:nvSpPr>
        <dsp:cNvPr id="0" name=""/>
        <dsp:cNvSpPr/>
      </dsp:nvSpPr>
      <dsp:spPr>
        <a:xfrm>
          <a:off x="5580679" y="1485116"/>
          <a:ext cx="1480078" cy="59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Data </a:t>
          </a:r>
          <a:r>
            <a:rPr lang="en-US" sz="1800" b="1" kern="1200">
              <a:latin typeface="Circular"/>
            </a:rPr>
            <a:t>Modeling</a:t>
          </a:r>
          <a:endParaRPr lang="en-US" sz="1800" b="0" kern="1200"/>
        </a:p>
      </dsp:txBody>
      <dsp:txXfrm>
        <a:off x="5580679" y="1485116"/>
        <a:ext cx="1480078" cy="592031"/>
      </dsp:txXfrm>
    </dsp:sp>
    <dsp:sp modelId="{8894BDE4-099A-4774-BFF8-EDD135C61175}">
      <dsp:nvSpPr>
        <dsp:cNvPr id="0" name=""/>
        <dsp:cNvSpPr/>
      </dsp:nvSpPr>
      <dsp:spPr>
        <a:xfrm>
          <a:off x="7726793" y="547622"/>
          <a:ext cx="666035" cy="66603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85D332-027C-4911-BC75-09054A1B0C11}">
      <dsp:nvSpPr>
        <dsp:cNvPr id="0" name=""/>
        <dsp:cNvSpPr/>
      </dsp:nvSpPr>
      <dsp:spPr>
        <a:xfrm>
          <a:off x="7319771" y="1485116"/>
          <a:ext cx="1480078" cy="59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Circular"/>
            </a:rPr>
            <a:t>Data Analysis &amp; Visualization</a:t>
          </a:r>
        </a:p>
      </dsp:txBody>
      <dsp:txXfrm>
        <a:off x="7319771" y="1485116"/>
        <a:ext cx="1480078" cy="592031"/>
      </dsp:txXfrm>
    </dsp:sp>
    <dsp:sp modelId="{669644E5-8043-4D15-A4D4-A2300254ADFA}">
      <dsp:nvSpPr>
        <dsp:cNvPr id="0" name=""/>
        <dsp:cNvSpPr/>
      </dsp:nvSpPr>
      <dsp:spPr>
        <a:xfrm>
          <a:off x="9465884" y="547622"/>
          <a:ext cx="666035" cy="66603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3A6857-C84E-40DB-9AA7-D0A850BFE4BD}">
      <dsp:nvSpPr>
        <dsp:cNvPr id="0" name=""/>
        <dsp:cNvSpPr/>
      </dsp:nvSpPr>
      <dsp:spPr>
        <a:xfrm>
          <a:off x="9058863" y="1485116"/>
          <a:ext cx="1480078" cy="59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Dashboard</a:t>
          </a:r>
          <a:r>
            <a:rPr lang="en-US" sz="1800" b="1" kern="1200">
              <a:latin typeface="Circular"/>
            </a:rPr>
            <a:t> </a:t>
          </a:r>
          <a:endParaRPr lang="en-US" sz="1800" kern="1200"/>
        </a:p>
      </dsp:txBody>
      <dsp:txXfrm>
        <a:off x="9058863" y="1485116"/>
        <a:ext cx="1480078" cy="592031"/>
      </dsp:txXfrm>
    </dsp:sp>
    <dsp:sp modelId="{81555C83-76D7-4356-863C-5F2F4212C881}">
      <dsp:nvSpPr>
        <dsp:cNvPr id="0" name=""/>
        <dsp:cNvSpPr/>
      </dsp:nvSpPr>
      <dsp:spPr>
        <a:xfrm>
          <a:off x="5118155" y="2447167"/>
          <a:ext cx="666035" cy="66603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D9CD7-8DB4-40EC-B4F9-629CEE251DAE}">
      <dsp:nvSpPr>
        <dsp:cNvPr id="0" name=""/>
        <dsp:cNvSpPr/>
      </dsp:nvSpPr>
      <dsp:spPr>
        <a:xfrm>
          <a:off x="4711133" y="3384661"/>
          <a:ext cx="1480078" cy="59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Circular"/>
            </a:rPr>
            <a:t>Findings &amp; Conclusion</a:t>
          </a:r>
          <a:endParaRPr lang="en-US" sz="1800" kern="1200"/>
        </a:p>
      </dsp:txBody>
      <dsp:txXfrm>
        <a:off x="4711133" y="3384661"/>
        <a:ext cx="1480078" cy="5920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A49AE-D7DC-4737-93F5-74C2ED3734B0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9878E-0105-45E9-981F-D7BFB4053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482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27882-DF53-4178-99FE-9AEB4021C27F}" type="datetime1">
              <a:rPr lang="en-US" smtClean="0"/>
              <a:t>5/6/2023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46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466D4-F270-415D-8CE5-A4C79A7C895A}" type="datetime1">
              <a:rPr lang="en-US" smtClean="0"/>
              <a:t>5/6/2023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8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252D4966-95B9-4A55-BCA4-9EB442EFF0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5CCC4D-B10D-48BB-BCE0-F30D11B417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264226"/>
            <a:ext cx="661342" cy="731264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F4E445D-FE3D-42A6-A29E-1A54FEE2DE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40748" y="2179960"/>
            <a:ext cx="1709871" cy="1832397"/>
          </a:xfrm>
          <a:custGeom>
            <a:avLst/>
            <a:gdLst>
              <a:gd name="connsiteX0" fmla="*/ 0 w 1709871"/>
              <a:gd name="connsiteY0" fmla="*/ 0 h 1832397"/>
              <a:gd name="connsiteX1" fmla="*/ 1467121 w 1709871"/>
              <a:gd name="connsiteY1" fmla="*/ 0 h 1832397"/>
              <a:gd name="connsiteX2" fmla="*/ 1709871 w 1709871"/>
              <a:gd name="connsiteY2" fmla="*/ 242750 h 1832397"/>
              <a:gd name="connsiteX3" fmla="*/ 1709871 w 1709871"/>
              <a:gd name="connsiteY3" fmla="*/ 1832397 h 1832397"/>
              <a:gd name="connsiteX4" fmla="*/ 0 w 1709871"/>
              <a:gd name="connsiteY4" fmla="*/ 1832397 h 18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871" h="1832397">
                <a:moveTo>
                  <a:pt x="0" y="0"/>
                </a:moveTo>
                <a:lnTo>
                  <a:pt x="1467121" y="0"/>
                </a:lnTo>
                <a:cubicBezTo>
                  <a:pt x="1601188" y="0"/>
                  <a:pt x="1709871" y="108683"/>
                  <a:pt x="1709871" y="242750"/>
                </a:cubicBezTo>
                <a:lnTo>
                  <a:pt x="1709871" y="1832397"/>
                </a:lnTo>
                <a:lnTo>
                  <a:pt x="0" y="1832397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ID" sz="1200"/>
            </a:lvl1pPr>
          </a:lstStyle>
          <a:p>
            <a:pPr lvl="0"/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CACFBC2-531D-434F-AA3F-1EA7A6F61BA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4995" y="2179960"/>
            <a:ext cx="1709871" cy="1832397"/>
          </a:xfrm>
          <a:custGeom>
            <a:avLst/>
            <a:gdLst>
              <a:gd name="connsiteX0" fmla="*/ 0 w 1709871"/>
              <a:gd name="connsiteY0" fmla="*/ 0 h 1832397"/>
              <a:gd name="connsiteX1" fmla="*/ 1496154 w 1709871"/>
              <a:gd name="connsiteY1" fmla="*/ 0 h 1832397"/>
              <a:gd name="connsiteX2" fmla="*/ 1709871 w 1709871"/>
              <a:gd name="connsiteY2" fmla="*/ 213717 h 1832397"/>
              <a:gd name="connsiteX3" fmla="*/ 1709871 w 1709871"/>
              <a:gd name="connsiteY3" fmla="*/ 1832397 h 1832397"/>
              <a:gd name="connsiteX4" fmla="*/ 0 w 1709871"/>
              <a:gd name="connsiteY4" fmla="*/ 1832397 h 18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871" h="1832397">
                <a:moveTo>
                  <a:pt x="0" y="0"/>
                </a:moveTo>
                <a:lnTo>
                  <a:pt x="1496154" y="0"/>
                </a:lnTo>
                <a:cubicBezTo>
                  <a:pt x="1614187" y="0"/>
                  <a:pt x="1709871" y="95684"/>
                  <a:pt x="1709871" y="213717"/>
                </a:cubicBezTo>
                <a:lnTo>
                  <a:pt x="1709871" y="1832397"/>
                </a:lnTo>
                <a:lnTo>
                  <a:pt x="0" y="1832397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ID" sz="1200"/>
            </a:lvl1pPr>
          </a:lstStyle>
          <a:p>
            <a:pPr lvl="0"/>
            <a:endParaRPr lang="en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ACDC1F2-4150-4E13-96EE-8FCD3DC5652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49241" y="2179960"/>
            <a:ext cx="1709871" cy="1832397"/>
          </a:xfrm>
          <a:custGeom>
            <a:avLst/>
            <a:gdLst>
              <a:gd name="connsiteX0" fmla="*/ 0 w 1709871"/>
              <a:gd name="connsiteY0" fmla="*/ 0 h 1832397"/>
              <a:gd name="connsiteX1" fmla="*/ 1525171 w 1709871"/>
              <a:gd name="connsiteY1" fmla="*/ 0 h 1832397"/>
              <a:gd name="connsiteX2" fmla="*/ 1709871 w 1709871"/>
              <a:gd name="connsiteY2" fmla="*/ 184700 h 1832397"/>
              <a:gd name="connsiteX3" fmla="*/ 1709871 w 1709871"/>
              <a:gd name="connsiteY3" fmla="*/ 1832397 h 1832397"/>
              <a:gd name="connsiteX4" fmla="*/ 0 w 1709871"/>
              <a:gd name="connsiteY4" fmla="*/ 1832397 h 18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871" h="1832397">
                <a:moveTo>
                  <a:pt x="0" y="0"/>
                </a:moveTo>
                <a:lnTo>
                  <a:pt x="1525171" y="0"/>
                </a:lnTo>
                <a:cubicBezTo>
                  <a:pt x="1627178" y="0"/>
                  <a:pt x="1709871" y="82693"/>
                  <a:pt x="1709871" y="184700"/>
                </a:cubicBezTo>
                <a:lnTo>
                  <a:pt x="1709871" y="1832397"/>
                </a:lnTo>
                <a:lnTo>
                  <a:pt x="0" y="1832397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ID" sz="1200"/>
            </a:lvl1pPr>
          </a:lstStyle>
          <a:p>
            <a:pPr lvl="0"/>
            <a:endParaRPr lang="en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6F69AF0C-D3DA-4B08-BCDC-BB9B6720BA52}" type="datetime1">
              <a:rPr lang="en-US" smtClean="0"/>
              <a:t>5/6/2023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3764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0BF1-6376-446A-A7D6-6C8C9B55CDFD}" type="datetime1">
              <a:rPr lang="en-US" smtClean="0"/>
              <a:t>5/6/2023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71787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9FC14D0-4D2C-4224-A507-FC0042C006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804431" y="2069769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C2CF1DE-83F5-44A5-9D33-A92EEBA95D7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22686" y="2069769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AA7961A-F68D-4A13-B157-6D5978D2BAC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18053" y="2069769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A6E48BF-2A94-47FD-A03C-0A8CA18626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6803" y="2045255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1F7D235-E3FA-4618-946B-E67A90033B43}" type="datetime1">
              <a:rPr lang="en-US" smtClean="0"/>
              <a:t>5/6/2023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398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45D49BE-CDB2-4926-80C5-C3A48E929F4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08158" y="2496911"/>
            <a:ext cx="1137426" cy="1137426"/>
          </a:xfrm>
          <a:custGeom>
            <a:avLst/>
            <a:gdLst>
              <a:gd name="connsiteX0" fmla="*/ 568713 w 1137426"/>
              <a:gd name="connsiteY0" fmla="*/ 0 h 1137426"/>
              <a:gd name="connsiteX1" fmla="*/ 1137426 w 1137426"/>
              <a:gd name="connsiteY1" fmla="*/ 568713 h 1137426"/>
              <a:gd name="connsiteX2" fmla="*/ 568713 w 1137426"/>
              <a:gd name="connsiteY2" fmla="*/ 1137426 h 1137426"/>
              <a:gd name="connsiteX3" fmla="*/ 0 w 1137426"/>
              <a:gd name="connsiteY3" fmla="*/ 568713 h 1137426"/>
              <a:gd name="connsiteX4" fmla="*/ 568713 w 1137426"/>
              <a:gd name="connsiteY4" fmla="*/ 0 h 1137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426" h="1137426">
                <a:moveTo>
                  <a:pt x="568713" y="0"/>
                </a:moveTo>
                <a:cubicBezTo>
                  <a:pt x="882805" y="0"/>
                  <a:pt x="1137426" y="254621"/>
                  <a:pt x="1137426" y="568713"/>
                </a:cubicBezTo>
                <a:cubicBezTo>
                  <a:pt x="1137426" y="882805"/>
                  <a:pt x="882805" y="1137426"/>
                  <a:pt x="568713" y="1137426"/>
                </a:cubicBezTo>
                <a:cubicBezTo>
                  <a:pt x="254621" y="1137426"/>
                  <a:pt x="0" y="882805"/>
                  <a:pt x="0" y="568713"/>
                </a:cubicBezTo>
                <a:cubicBezTo>
                  <a:pt x="0" y="254621"/>
                  <a:pt x="254621" y="0"/>
                  <a:pt x="5687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C20E53A-AD85-4653-A7F7-6D925DF3A7E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30002" y="2496911"/>
            <a:ext cx="1137426" cy="1137426"/>
          </a:xfrm>
          <a:custGeom>
            <a:avLst/>
            <a:gdLst>
              <a:gd name="connsiteX0" fmla="*/ 568713 w 1137426"/>
              <a:gd name="connsiteY0" fmla="*/ 0 h 1137426"/>
              <a:gd name="connsiteX1" fmla="*/ 1137426 w 1137426"/>
              <a:gd name="connsiteY1" fmla="*/ 568713 h 1137426"/>
              <a:gd name="connsiteX2" fmla="*/ 568713 w 1137426"/>
              <a:gd name="connsiteY2" fmla="*/ 1137426 h 1137426"/>
              <a:gd name="connsiteX3" fmla="*/ 0 w 1137426"/>
              <a:gd name="connsiteY3" fmla="*/ 568713 h 1137426"/>
              <a:gd name="connsiteX4" fmla="*/ 568713 w 1137426"/>
              <a:gd name="connsiteY4" fmla="*/ 0 h 1137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426" h="1137426">
                <a:moveTo>
                  <a:pt x="568713" y="0"/>
                </a:moveTo>
                <a:cubicBezTo>
                  <a:pt x="882805" y="0"/>
                  <a:pt x="1137426" y="254621"/>
                  <a:pt x="1137426" y="568713"/>
                </a:cubicBezTo>
                <a:cubicBezTo>
                  <a:pt x="1137426" y="882805"/>
                  <a:pt x="882805" y="1137426"/>
                  <a:pt x="568713" y="1137426"/>
                </a:cubicBezTo>
                <a:cubicBezTo>
                  <a:pt x="254621" y="1137426"/>
                  <a:pt x="0" y="882805"/>
                  <a:pt x="0" y="568713"/>
                </a:cubicBezTo>
                <a:cubicBezTo>
                  <a:pt x="0" y="254621"/>
                  <a:pt x="254621" y="0"/>
                  <a:pt x="5687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0365C77-F18C-4ED1-BF64-13295CE24DE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51845" y="2496911"/>
            <a:ext cx="1137426" cy="1137426"/>
          </a:xfrm>
          <a:custGeom>
            <a:avLst/>
            <a:gdLst>
              <a:gd name="connsiteX0" fmla="*/ 568713 w 1137426"/>
              <a:gd name="connsiteY0" fmla="*/ 0 h 1137426"/>
              <a:gd name="connsiteX1" fmla="*/ 1137426 w 1137426"/>
              <a:gd name="connsiteY1" fmla="*/ 568713 h 1137426"/>
              <a:gd name="connsiteX2" fmla="*/ 568713 w 1137426"/>
              <a:gd name="connsiteY2" fmla="*/ 1137426 h 1137426"/>
              <a:gd name="connsiteX3" fmla="*/ 0 w 1137426"/>
              <a:gd name="connsiteY3" fmla="*/ 568713 h 1137426"/>
              <a:gd name="connsiteX4" fmla="*/ 568713 w 1137426"/>
              <a:gd name="connsiteY4" fmla="*/ 0 h 1137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426" h="1137426">
                <a:moveTo>
                  <a:pt x="568713" y="0"/>
                </a:moveTo>
                <a:cubicBezTo>
                  <a:pt x="882805" y="0"/>
                  <a:pt x="1137426" y="254621"/>
                  <a:pt x="1137426" y="568713"/>
                </a:cubicBezTo>
                <a:cubicBezTo>
                  <a:pt x="1137426" y="882805"/>
                  <a:pt x="882805" y="1137426"/>
                  <a:pt x="568713" y="1137426"/>
                </a:cubicBezTo>
                <a:cubicBezTo>
                  <a:pt x="254621" y="1137426"/>
                  <a:pt x="0" y="882805"/>
                  <a:pt x="0" y="568713"/>
                </a:cubicBezTo>
                <a:cubicBezTo>
                  <a:pt x="0" y="254621"/>
                  <a:pt x="254621" y="0"/>
                  <a:pt x="5687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0D17715-D1E7-4BDC-A9C7-82DCC5727F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14038" y="-2"/>
            <a:ext cx="3367314" cy="4818744"/>
          </a:xfrm>
          <a:custGeom>
            <a:avLst/>
            <a:gdLst>
              <a:gd name="connsiteX0" fmla="*/ 0 w 3367314"/>
              <a:gd name="connsiteY0" fmla="*/ 0 h 4818744"/>
              <a:gd name="connsiteX1" fmla="*/ 3367314 w 3367314"/>
              <a:gd name="connsiteY1" fmla="*/ 0 h 4818744"/>
              <a:gd name="connsiteX2" fmla="*/ 3367314 w 3367314"/>
              <a:gd name="connsiteY2" fmla="*/ 4818744 h 4818744"/>
              <a:gd name="connsiteX3" fmla="*/ 462602 w 3367314"/>
              <a:gd name="connsiteY3" fmla="*/ 4818744 h 4818744"/>
              <a:gd name="connsiteX4" fmla="*/ 0 w 3367314"/>
              <a:gd name="connsiteY4" fmla="*/ 4356142 h 481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7314" h="4818744">
                <a:moveTo>
                  <a:pt x="0" y="0"/>
                </a:moveTo>
                <a:lnTo>
                  <a:pt x="3367314" y="0"/>
                </a:lnTo>
                <a:lnTo>
                  <a:pt x="3367314" y="4818744"/>
                </a:lnTo>
                <a:lnTo>
                  <a:pt x="462602" y="4818744"/>
                </a:lnTo>
                <a:cubicBezTo>
                  <a:pt x="207114" y="4818744"/>
                  <a:pt x="0" y="4611630"/>
                  <a:pt x="0" y="4356142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C8F065B1-6091-4AEC-BD00-8B0E0B0158E5}" type="datetime1">
              <a:rPr lang="en-US" smtClean="0"/>
              <a:t>5/6/2023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44401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CAD32D0-A73D-4CE7-AA2F-300B9A868F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0686" y="1841611"/>
            <a:ext cx="10290629" cy="4319931"/>
          </a:xfrm>
          <a:custGeom>
            <a:avLst/>
            <a:gdLst>
              <a:gd name="connsiteX0" fmla="*/ 210811 w 10290629"/>
              <a:gd name="connsiteY0" fmla="*/ 0 h 4752270"/>
              <a:gd name="connsiteX1" fmla="*/ 10079818 w 10290629"/>
              <a:gd name="connsiteY1" fmla="*/ 0 h 4752270"/>
              <a:gd name="connsiteX2" fmla="*/ 10290629 w 10290629"/>
              <a:gd name="connsiteY2" fmla="*/ 210811 h 4752270"/>
              <a:gd name="connsiteX3" fmla="*/ 10290629 w 10290629"/>
              <a:gd name="connsiteY3" fmla="*/ 4541459 h 4752270"/>
              <a:gd name="connsiteX4" fmla="*/ 10079818 w 10290629"/>
              <a:gd name="connsiteY4" fmla="*/ 4752270 h 4752270"/>
              <a:gd name="connsiteX5" fmla="*/ 210811 w 10290629"/>
              <a:gd name="connsiteY5" fmla="*/ 4752270 h 4752270"/>
              <a:gd name="connsiteX6" fmla="*/ 0 w 10290629"/>
              <a:gd name="connsiteY6" fmla="*/ 4541459 h 4752270"/>
              <a:gd name="connsiteX7" fmla="*/ 0 w 10290629"/>
              <a:gd name="connsiteY7" fmla="*/ 210811 h 4752270"/>
              <a:gd name="connsiteX8" fmla="*/ 210811 w 10290629"/>
              <a:gd name="connsiteY8" fmla="*/ 0 h 4752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90629" h="4752270">
                <a:moveTo>
                  <a:pt x="210811" y="0"/>
                </a:moveTo>
                <a:lnTo>
                  <a:pt x="10079818" y="0"/>
                </a:lnTo>
                <a:cubicBezTo>
                  <a:pt x="10196246" y="0"/>
                  <a:pt x="10290629" y="94383"/>
                  <a:pt x="10290629" y="210811"/>
                </a:cubicBezTo>
                <a:lnTo>
                  <a:pt x="10290629" y="4541459"/>
                </a:lnTo>
                <a:cubicBezTo>
                  <a:pt x="10290629" y="4657887"/>
                  <a:pt x="10196246" y="4752270"/>
                  <a:pt x="10079818" y="4752270"/>
                </a:cubicBezTo>
                <a:lnTo>
                  <a:pt x="210811" y="4752270"/>
                </a:lnTo>
                <a:cubicBezTo>
                  <a:pt x="94383" y="4752270"/>
                  <a:pt x="0" y="4657887"/>
                  <a:pt x="0" y="4541459"/>
                </a:cubicBezTo>
                <a:lnTo>
                  <a:pt x="0" y="210811"/>
                </a:lnTo>
                <a:cubicBezTo>
                  <a:pt x="0" y="94383"/>
                  <a:pt x="94383" y="0"/>
                  <a:pt x="2108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CBD41B1-871C-475F-B448-0686C38A4830}" type="datetime1">
              <a:rPr lang="en-US" smtClean="0"/>
              <a:t>5/6/2023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127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E4508-01FE-4D47-BD11-C7896F224A93}" type="datetime1">
              <a:rPr lang="en-US" smtClean="0"/>
              <a:t>5/6/2023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6177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49F9B-2A2A-46D0-9F2E-9A91E67F9294}" type="datetime1">
              <a:rPr lang="en-US" smtClean="0"/>
              <a:t>5/6/2023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8358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E6422-21CC-4051-ACC3-4C8974EBDEE9}" type="datetime1">
              <a:rPr lang="en-US" smtClean="0"/>
              <a:t>5/6/2023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50742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5CCC4D-B10D-48BB-BCE0-F30D11B417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264226"/>
            <a:ext cx="661342" cy="7312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A0247D-9E67-4E15-8FC2-7380BEED71A9}"/>
              </a:ext>
            </a:extLst>
          </p:cNvPr>
          <p:cNvSpPr txBox="1"/>
          <p:nvPr userDrawn="1"/>
        </p:nvSpPr>
        <p:spPr>
          <a:xfrm>
            <a:off x="11030271" y="6285997"/>
            <a:ext cx="768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>
                <a:solidFill>
                  <a:schemeClr val="bg1">
                    <a:lumMod val="65000"/>
                  </a:schemeClr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rPr>
              <a:t>PAGE</a:t>
            </a:r>
            <a:endParaRPr lang="id-ID" sz="1400" b="0">
              <a:solidFill>
                <a:schemeClr val="bg1">
                  <a:lumMod val="65000"/>
                </a:schemeClr>
              </a:solidFill>
              <a:latin typeface="+mn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65799E-9D2F-41F0-9E11-FFFB6699FACF}"/>
              </a:ext>
            </a:extLst>
          </p:cNvPr>
          <p:cNvSpPr txBox="1"/>
          <p:nvPr userDrawn="1"/>
        </p:nvSpPr>
        <p:spPr>
          <a:xfrm>
            <a:off x="11064483" y="6285997"/>
            <a:ext cx="800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2CF0B6E-1CBE-4EAA-94C9-13AF12CE91F9}" type="slidenum">
              <a:rPr lang="en-US" sz="1400" b="1" i="0" smtClean="0">
                <a:solidFill>
                  <a:schemeClr val="accent1"/>
                </a:solidFill>
                <a:latin typeface="+mn-lt"/>
                <a:ea typeface="Open Sans" panose="020B0606030504020204" pitchFamily="34" charset="0"/>
                <a:cs typeface="Krub" panose="00000500000000000000" pitchFamily="2" charset="-34"/>
              </a:rPr>
              <a:t>‹#›</a:t>
            </a:fld>
            <a:endParaRPr lang="id-ID" sz="1400" b="1" i="0">
              <a:solidFill>
                <a:schemeClr val="accent1"/>
              </a:solidFill>
              <a:latin typeface="+mn-lt"/>
              <a:ea typeface="Open Sans" panose="020B0606030504020204" pitchFamily="34" charset="0"/>
              <a:cs typeface="Krub" panose="00000500000000000000" pitchFamily="2" charset="-34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1ECD894-CCD7-47A2-B5FC-C2496EAA20CB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D66C7D4-36D2-4FF1-8D40-B7B4F97FE736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6636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C37AD-FC75-47EE-A9B0-CBBA53889D60}" type="datetime1">
              <a:rPr lang="en-US" smtClean="0"/>
              <a:t>5/6/2023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393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AC27875-0423-45D9-AAEF-3E169D0B77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4516850"/>
            <a:ext cx="12192000" cy="234115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4347B63-0B3C-4632-BEDB-785F618881AF}" type="datetime1">
              <a:rPr lang="en-US" smtClean="0"/>
              <a:t>5/6/2023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9165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9FB12C4-DD62-4ABC-B905-77282CC465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3260" y="1656660"/>
            <a:ext cx="3804047" cy="4686216"/>
          </a:xfrm>
          <a:custGeom>
            <a:avLst/>
            <a:gdLst>
              <a:gd name="connsiteX0" fmla="*/ 199294 w 3804047"/>
              <a:gd name="connsiteY0" fmla="*/ 0 h 4686216"/>
              <a:gd name="connsiteX1" fmla="*/ 3604753 w 3804047"/>
              <a:gd name="connsiteY1" fmla="*/ 0 h 4686216"/>
              <a:gd name="connsiteX2" fmla="*/ 3804047 w 3804047"/>
              <a:gd name="connsiteY2" fmla="*/ 199294 h 4686216"/>
              <a:gd name="connsiteX3" fmla="*/ 3804047 w 3804047"/>
              <a:gd name="connsiteY3" fmla="*/ 4486922 h 4686216"/>
              <a:gd name="connsiteX4" fmla="*/ 3604753 w 3804047"/>
              <a:gd name="connsiteY4" fmla="*/ 4686216 h 4686216"/>
              <a:gd name="connsiteX5" fmla="*/ 199294 w 3804047"/>
              <a:gd name="connsiteY5" fmla="*/ 4686216 h 4686216"/>
              <a:gd name="connsiteX6" fmla="*/ 0 w 3804047"/>
              <a:gd name="connsiteY6" fmla="*/ 4486922 h 4686216"/>
              <a:gd name="connsiteX7" fmla="*/ 0 w 3804047"/>
              <a:gd name="connsiteY7" fmla="*/ 199294 h 4686216"/>
              <a:gd name="connsiteX8" fmla="*/ 199294 w 3804047"/>
              <a:gd name="connsiteY8" fmla="*/ 0 h 46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4047" h="4686216">
                <a:moveTo>
                  <a:pt x="199294" y="0"/>
                </a:moveTo>
                <a:lnTo>
                  <a:pt x="3604753" y="0"/>
                </a:lnTo>
                <a:cubicBezTo>
                  <a:pt x="3714820" y="0"/>
                  <a:pt x="3804047" y="89227"/>
                  <a:pt x="3804047" y="199294"/>
                </a:cubicBezTo>
                <a:lnTo>
                  <a:pt x="3804047" y="4486922"/>
                </a:lnTo>
                <a:cubicBezTo>
                  <a:pt x="3804047" y="4596989"/>
                  <a:pt x="3714820" y="4686216"/>
                  <a:pt x="3604753" y="4686216"/>
                </a:cubicBezTo>
                <a:lnTo>
                  <a:pt x="199294" y="4686216"/>
                </a:lnTo>
                <a:cubicBezTo>
                  <a:pt x="89227" y="4686216"/>
                  <a:pt x="0" y="4596989"/>
                  <a:pt x="0" y="4486922"/>
                </a:cubicBezTo>
                <a:lnTo>
                  <a:pt x="0" y="199294"/>
                </a:lnTo>
                <a:cubicBezTo>
                  <a:pt x="0" y="89227"/>
                  <a:pt x="89227" y="0"/>
                  <a:pt x="1992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FAFE4DC-77C5-44AC-B50D-8ED4A2F02617}" type="datetime1">
              <a:rPr lang="en-US" smtClean="0"/>
              <a:t>5/6/2023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267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67CB54E-6139-4EAC-9F6F-AEDE8775F8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97D37F5-4B9F-446E-B467-809FE2BC94CA}" type="datetime1">
              <a:rPr lang="en-US" smtClean="0"/>
              <a:t>5/6/2023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9942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67F1B-8397-4CA0-BDC1-F24A511A27C5}" type="datetime1">
              <a:rPr lang="en-US" smtClean="0"/>
              <a:t>5/6/2023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6E43C-B1FC-452D-9B5E-AD3A526CC6EE}" type="datetime1">
              <a:rPr lang="en-US" smtClean="0"/>
              <a:t>5/6/2023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8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D4FCB-EC8D-4D74-B35E-675AB4A0A815}" type="datetime1">
              <a:rPr lang="en-US" smtClean="0"/>
              <a:t>5/6/2023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65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1DBE2-5A55-47A7-A7D2-3E92E031603A}" type="datetime1">
              <a:rPr lang="en-US" smtClean="0"/>
              <a:t>5/6/2023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16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E8D4-D570-4289-A9A5-061D11D38195}" type="datetime1">
              <a:rPr lang="en-US" smtClean="0"/>
              <a:t>5/6/2023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681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9AF3-8A33-42F6-9F22-44CCD2E48EF8}" type="datetime1">
              <a:rPr lang="en-US" smtClean="0"/>
              <a:t>5/6/2023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143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77F9A-1623-4279-865D-3386593A110C}" type="datetime1">
              <a:rPr lang="en-US" smtClean="0"/>
              <a:t>5/6/2023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266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8758" y="546416"/>
            <a:ext cx="10214484" cy="748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8758" y="1825625"/>
            <a:ext cx="102144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93584-EAB6-4880-A597-387756282434}" type="datetime1">
              <a:rPr lang="en-US" smtClean="0"/>
              <a:t>5/6/2023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5CCC4D-B10D-48BB-BCE0-F30D11B417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555174"/>
            <a:ext cx="661342" cy="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24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249" y="2643333"/>
            <a:ext cx="6210788" cy="1257964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OMIS 661 Project(Group-D)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1164" y="4175393"/>
            <a:ext cx="5375563" cy="634616"/>
          </a:xfrm>
        </p:spPr>
        <p:txBody>
          <a:bodyPr>
            <a:noAutofit/>
          </a:bodyPr>
          <a:lstStyle/>
          <a:p>
            <a:pPr algn="l"/>
            <a:r>
              <a:rPr lang="en-US" sz="1400" b="1" err="1">
                <a:solidFill>
                  <a:schemeClr val="bg2">
                    <a:lumMod val="10000"/>
                  </a:schemeClr>
                </a:solidFill>
                <a:latin typeface="+mj-lt"/>
              </a:rPr>
              <a:t>Gouri</a:t>
            </a:r>
            <a:r>
              <a:rPr lang="en-US" sz="1400" b="1">
                <a:solidFill>
                  <a:schemeClr val="bg2">
                    <a:lumMod val="10000"/>
                  </a:schemeClr>
                </a:solidFill>
                <a:latin typeface="+mj-lt"/>
              </a:rPr>
              <a:t> Patil               (Z1931431)</a:t>
            </a:r>
          </a:p>
          <a:p>
            <a:pPr algn="l"/>
            <a:r>
              <a:rPr lang="en-US" sz="1400" b="1">
                <a:solidFill>
                  <a:schemeClr val="bg2">
                    <a:lumMod val="10000"/>
                  </a:schemeClr>
                </a:solidFill>
                <a:latin typeface="+mj-lt"/>
              </a:rPr>
              <a:t>Divya Tirumala       (Z1907811)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1F00B-9F63-4EE7-BDEB-D37C9DA3E8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2743265" y="613015"/>
            <a:ext cx="1191360" cy="1317319"/>
          </a:xfrm>
          <a:prstGeom prst="rect">
            <a:avLst/>
          </a:prstGeom>
        </p:spPr>
      </p:pic>
      <p:pic>
        <p:nvPicPr>
          <p:cNvPr id="6" name="Picture Placeholder 19">
            <a:extLst>
              <a:ext uri="{FF2B5EF4-FFF2-40B4-BE49-F238E27FC236}">
                <a16:creationId xmlns:a16="http://schemas.microsoft.com/office/drawing/2014/main" id="{EB5FD75A-99CB-4697-A33C-556EFF2732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5" r="41343"/>
          <a:stretch/>
        </p:blipFill>
        <p:spPr>
          <a:xfrm>
            <a:off x="6799811" y="0"/>
            <a:ext cx="5392190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364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335B1-9F9A-4B85-BDAC-2E723285B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Data Analysis &amp; Visualization</a:t>
            </a:r>
            <a:endParaRPr lang="en-US"/>
          </a:p>
        </p:txBody>
      </p:sp>
      <p:pic>
        <p:nvPicPr>
          <p:cNvPr id="6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0767B966-4D28-8C5F-4AA4-EEC39BF2F5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3292" y="1825625"/>
            <a:ext cx="6165417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85D49F-53E3-9728-C56C-F59D6338C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AD23D0-8C58-3952-4072-B278C77CF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45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335B1-9F9A-4B85-BDAC-2E723285B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Data Analysis &amp; Visualization</a:t>
            </a:r>
            <a:endParaRPr lang="en-US"/>
          </a:p>
        </p:txBody>
      </p:sp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3619A3AD-D791-9326-2493-01839F6922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9867" y="1825625"/>
            <a:ext cx="6132265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85D49F-53E3-9728-C56C-F59D6338C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AD23D0-8C58-3952-4072-B278C77CF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771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335B1-9F9A-4B85-BDAC-2E723285B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Data Analysis &amp; Visualization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85D49F-53E3-9728-C56C-F59D6338C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AD23D0-8C58-3952-4072-B278C77CF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12</a:t>
            </a:fld>
            <a:endParaRPr lang="en-US"/>
          </a:p>
        </p:txBody>
      </p:sp>
      <p:pic>
        <p:nvPicPr>
          <p:cNvPr id="13" name="Picture 13" descr="Text&#10;&#10;Description automatically generated">
            <a:extLst>
              <a:ext uri="{FF2B5EF4-FFF2-40B4-BE49-F238E27FC236}">
                <a16:creationId xmlns:a16="http://schemas.microsoft.com/office/drawing/2014/main" id="{1B050C2F-5A17-8BF2-C951-4EFDC98C6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455164"/>
            <a:ext cx="2743200" cy="1947672"/>
          </a:xfrm>
          <a:prstGeom prst="rect">
            <a:avLst/>
          </a:prstGeom>
        </p:spPr>
      </p:pic>
      <p:pic>
        <p:nvPicPr>
          <p:cNvPr id="16" name="Picture 16" descr="Text&#10;&#10;Description automatically generated">
            <a:extLst>
              <a:ext uri="{FF2B5EF4-FFF2-40B4-BE49-F238E27FC236}">
                <a16:creationId xmlns:a16="http://schemas.microsoft.com/office/drawing/2014/main" id="{6078E772-94CC-63F8-76A4-EA6081ACCA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289" y="1529703"/>
            <a:ext cx="8370256" cy="4647260"/>
          </a:xfrm>
        </p:spPr>
      </p:pic>
    </p:spTree>
    <p:extLst>
      <p:ext uri="{BB962C8B-B14F-4D97-AF65-F5344CB8AC3E}">
        <p14:creationId xmlns:p14="http://schemas.microsoft.com/office/powerpoint/2010/main" val="3953490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EC7EF-3E3E-FDB6-B006-BD6A0FEAA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Analysis &amp;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263A0-8D56-20F0-CA3B-573459D64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endParaRPr lang="en-US">
              <a:solidFill>
                <a:schemeClr val="accent1">
                  <a:lumMod val="50000"/>
                </a:schemeClr>
              </a:solidFill>
            </a:endParaRPr>
          </a:p>
          <a:p>
            <a:pPr algn="just"/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Property and Listing Analysis</a:t>
            </a:r>
            <a:r>
              <a:rPr lang="en-US">
                <a:solidFill>
                  <a:schemeClr val="accent1"/>
                </a:solidFill>
              </a:rPr>
              <a:t> </a:t>
            </a:r>
          </a:p>
          <a:p>
            <a:pPr marL="0" indent="0" algn="just">
              <a:buNone/>
            </a:pPr>
            <a:r>
              <a:rPr lang="en-US">
                <a:solidFill>
                  <a:schemeClr val="accent1"/>
                </a:solidFill>
              </a:rPr>
              <a:t>We created visualization to see the property prices based on     the reviews count ,and listing by property type, room type and over the months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091418-7821-AC48-22CF-46EAB297A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791CE2-4BAC-0A1E-9709-461C57E73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335B1-9F9A-4B85-BDAC-2E723285B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Data Analysis &amp; Visualization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85D49F-53E3-9728-C56C-F59D6338C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AD23D0-8C58-3952-4072-B278C77CF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9" descr="Chart&#10;&#10;Description automatically generated">
            <a:extLst>
              <a:ext uri="{FF2B5EF4-FFF2-40B4-BE49-F238E27FC236}">
                <a16:creationId xmlns:a16="http://schemas.microsoft.com/office/drawing/2014/main" id="{F1041216-DCE7-67C7-938B-22D4CE644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8274" y="1825625"/>
            <a:ext cx="5798814" cy="4351338"/>
          </a:xfrm>
        </p:spPr>
      </p:pic>
      <p:pic>
        <p:nvPicPr>
          <p:cNvPr id="10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67C5D489-8B9E-E386-AD49-E526D5F65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635" y="1709501"/>
            <a:ext cx="5140169" cy="434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12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335B1-9F9A-4B85-BDAC-2E723285B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Data Analysis &amp; Visualization</a:t>
            </a:r>
            <a:endParaRPr lang="en-US"/>
          </a:p>
        </p:txBody>
      </p:sp>
      <p:pic>
        <p:nvPicPr>
          <p:cNvPr id="6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4E216B8A-884C-C49C-8BF6-1CF5386D43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4016" y="1825625"/>
            <a:ext cx="8223967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85D49F-53E3-9728-C56C-F59D6338C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AD23D0-8C58-3952-4072-B278C77CF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535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EC7EF-3E3E-FDB6-B006-BD6A0FEAA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Analysis &amp;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263A0-8D56-20F0-CA3B-573459D64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758" y="1321280"/>
            <a:ext cx="10214484" cy="48556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 algn="just"/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Availability Analysis </a:t>
            </a:r>
          </a:p>
          <a:p>
            <a:pPr marL="0" indent="0" algn="just">
              <a:buNone/>
            </a:pPr>
            <a:r>
              <a:rPr lang="en-US">
                <a:solidFill>
                  <a:schemeClr val="accent1"/>
                </a:solidFill>
                <a:ea typeface="+mn-lt"/>
                <a:cs typeface="+mn-lt"/>
              </a:rPr>
              <a:t>We wanted to know the Key influencers effecting the availability along with each month's availability and total bookings.</a:t>
            </a:r>
          </a:p>
          <a:p>
            <a:pPr marL="457200" indent="-457200" algn="just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091418-7821-AC48-22CF-46EAB297A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791CE2-4BAC-0A1E-9709-461C57E73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45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335B1-9F9A-4B85-BDAC-2E723285B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Data Analysis &amp; Visualization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85D49F-53E3-9728-C56C-F59D6338C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AD23D0-8C58-3952-4072-B278C77CF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8" descr="Chart, bubble chart&#10;&#10;Description automatically generated">
            <a:extLst>
              <a:ext uri="{FF2B5EF4-FFF2-40B4-BE49-F238E27FC236}">
                <a16:creationId xmlns:a16="http://schemas.microsoft.com/office/drawing/2014/main" id="{D741CBE0-C46D-5E62-716C-B8E0197B2F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0264" y="1825625"/>
            <a:ext cx="8251472" cy="4351338"/>
          </a:xfrm>
        </p:spPr>
      </p:pic>
    </p:spTree>
    <p:extLst>
      <p:ext uri="{BB962C8B-B14F-4D97-AF65-F5344CB8AC3E}">
        <p14:creationId xmlns:p14="http://schemas.microsoft.com/office/powerpoint/2010/main" val="3231043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EC7EF-3E3E-FDB6-B006-BD6A0FEAA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Analysis &amp;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263A0-8D56-20F0-CA3B-573459D64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758" y="1321280"/>
            <a:ext cx="10214484" cy="48556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just">
              <a:buNone/>
            </a:pPr>
            <a:endParaRPr lang="en-US">
              <a:solidFill>
                <a:schemeClr val="accent1">
                  <a:lumMod val="50000"/>
                </a:schemeClr>
              </a:solidFill>
              <a:ea typeface="+mn-lt"/>
              <a:cs typeface="+mn-lt"/>
            </a:endParaRPr>
          </a:p>
          <a:p>
            <a:pPr marL="457200" indent="-457200" algn="just"/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Host Analysis</a:t>
            </a:r>
            <a:r>
              <a:rPr lang="en-US">
                <a:solidFill>
                  <a:schemeClr val="accent1"/>
                </a:solidFill>
              </a:rPr>
              <a:t> </a:t>
            </a:r>
          </a:p>
          <a:p>
            <a:pPr marL="0" indent="0" algn="just">
              <a:buNone/>
            </a:pPr>
            <a:r>
              <a:rPr lang="en-US">
                <a:solidFill>
                  <a:schemeClr val="accent1"/>
                </a:solidFill>
              </a:rPr>
              <a:t>Top 10 hosts with highest listings and number of reviews for each host</a:t>
            </a:r>
          </a:p>
          <a:p>
            <a:pPr marL="457200" indent="-457200" algn="just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091418-7821-AC48-22CF-46EAB297A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791CE2-4BAC-0A1E-9709-461C57E73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554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335B1-9F9A-4B85-BDAC-2E723285B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Data Analysis &amp; Visualization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85D49F-53E3-9728-C56C-F59D6338C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AD23D0-8C58-3952-4072-B278C77CF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B967641-0552-214E-CAC9-CC91007037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6309" y="1825625"/>
            <a:ext cx="4343886" cy="4351338"/>
          </a:xfrm>
        </p:spPr>
      </p:pic>
    </p:spTree>
    <p:extLst>
      <p:ext uri="{BB962C8B-B14F-4D97-AF65-F5344CB8AC3E}">
        <p14:creationId xmlns:p14="http://schemas.microsoft.com/office/powerpoint/2010/main" val="888371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2BC9244-9CBD-4FAE-B99B-62F61DDB56C1}"/>
              </a:ext>
            </a:extLst>
          </p:cNvPr>
          <p:cNvGrpSpPr/>
          <p:nvPr/>
        </p:nvGrpSpPr>
        <p:grpSpPr>
          <a:xfrm>
            <a:off x="6323486" y="3994573"/>
            <a:ext cx="184732" cy="677109"/>
            <a:chOff x="5846286" y="4078236"/>
            <a:chExt cx="184732" cy="67710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F8FE1A9-32D2-42BB-9CC2-D009D639B2D5}"/>
                </a:ext>
              </a:extLst>
            </p:cNvPr>
            <p:cNvSpPr/>
            <p:nvPr/>
          </p:nvSpPr>
          <p:spPr>
            <a:xfrm>
              <a:off x="5846287" y="4078236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b="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60E56C-7A13-47BE-BF7A-0126824EC1C2}"/>
                </a:ext>
              </a:extLst>
            </p:cNvPr>
            <p:cNvSpPr/>
            <p:nvPr/>
          </p:nvSpPr>
          <p:spPr>
            <a:xfrm>
              <a:off x="5846286" y="4447568"/>
              <a:ext cx="18473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sz="140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40A629E-3C1F-4188-85F7-9270193BF2B5}"/>
              </a:ext>
            </a:extLst>
          </p:cNvPr>
          <p:cNvGrpSpPr/>
          <p:nvPr/>
        </p:nvGrpSpPr>
        <p:grpSpPr>
          <a:xfrm>
            <a:off x="2441929" y="4086906"/>
            <a:ext cx="184732" cy="707887"/>
            <a:chOff x="5846286" y="4139791"/>
            <a:chExt cx="184732" cy="70788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A979167-1B95-46DD-967B-950D522EBABD}"/>
                </a:ext>
              </a:extLst>
            </p:cNvPr>
            <p:cNvSpPr/>
            <p:nvPr/>
          </p:nvSpPr>
          <p:spPr>
            <a:xfrm>
              <a:off x="5846288" y="4139791"/>
              <a:ext cx="184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b="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14A8D20-E81A-4D80-B4FB-F5704C81259E}"/>
                </a:ext>
              </a:extLst>
            </p:cNvPr>
            <p:cNvSpPr/>
            <p:nvPr/>
          </p:nvSpPr>
          <p:spPr>
            <a:xfrm>
              <a:off x="5846286" y="4539901"/>
              <a:ext cx="18473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sz="140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3BF63F0-012C-4CEA-96F8-BF027F3E250E}"/>
              </a:ext>
            </a:extLst>
          </p:cNvPr>
          <p:cNvGrpSpPr/>
          <p:nvPr/>
        </p:nvGrpSpPr>
        <p:grpSpPr>
          <a:xfrm>
            <a:off x="9668226" y="3979184"/>
            <a:ext cx="184732" cy="646331"/>
            <a:chOff x="5846286" y="2914997"/>
            <a:chExt cx="184732" cy="64633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BF4C18-BB47-401A-943C-18CF30F75953}"/>
                </a:ext>
              </a:extLst>
            </p:cNvPr>
            <p:cNvSpPr/>
            <p:nvPr/>
          </p:nvSpPr>
          <p:spPr>
            <a:xfrm>
              <a:off x="5846288" y="2914997"/>
              <a:ext cx="184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b="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B2DBB6-5D8E-4C2C-983F-05D864F4E1D7}"/>
                </a:ext>
              </a:extLst>
            </p:cNvPr>
            <p:cNvSpPr/>
            <p:nvPr/>
          </p:nvSpPr>
          <p:spPr>
            <a:xfrm>
              <a:off x="5846286" y="3253551"/>
              <a:ext cx="18473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sz="140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23" name="TextBox 4">
            <a:extLst>
              <a:ext uri="{FF2B5EF4-FFF2-40B4-BE49-F238E27FC236}">
                <a16:creationId xmlns:a16="http://schemas.microsoft.com/office/drawing/2014/main" id="{7426455D-482C-5F1B-BC40-34E7154BA2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7617590"/>
              </p:ext>
            </p:extLst>
          </p:nvPr>
        </p:nvGraphicFramePr>
        <p:xfrm>
          <a:off x="551226" y="1773716"/>
          <a:ext cx="10902346" cy="4524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9998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EC7EF-3E3E-FDB6-B006-BD6A0FEAA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Analysis &amp;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263A0-8D56-20F0-CA3B-573459D64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758" y="1321280"/>
            <a:ext cx="10214484" cy="48556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just">
              <a:buNone/>
            </a:pPr>
            <a:endParaRPr lang="en-US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 algn="just"/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Review Analysis</a:t>
            </a:r>
            <a:endParaRPr lang="en-US">
              <a:solidFill>
                <a:srgbClr val="FF5A5F"/>
              </a:solidFill>
            </a:endParaRPr>
          </a:p>
          <a:p>
            <a:pPr marL="0" indent="0" algn="just">
              <a:buNone/>
            </a:pPr>
            <a:r>
              <a:rPr lang="en-US">
                <a:solidFill>
                  <a:schemeClr val="accent1"/>
                </a:solidFill>
              </a:rPr>
              <a:t>We did sentiment analysis based the customer reviews and we also visualized the top 10 locations based on review score.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091418-7821-AC48-22CF-46EAB297A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791CE2-4BAC-0A1E-9709-461C57E73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86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335B1-9F9A-4B85-BDAC-2E723285B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Data Analysis &amp; Visualization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85D49F-53E3-9728-C56C-F59D6338C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AD23D0-8C58-3952-4072-B278C77CF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5" descr="Chart, sunburst chart&#10;&#10;Description automatically generated">
            <a:extLst>
              <a:ext uri="{FF2B5EF4-FFF2-40B4-BE49-F238E27FC236}">
                <a16:creationId xmlns:a16="http://schemas.microsoft.com/office/drawing/2014/main" id="{5DE9D0B9-FBCD-4C29-3E5E-A53F380EF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9637" y="1825625"/>
            <a:ext cx="8312727" cy="4351338"/>
          </a:xfrm>
        </p:spPr>
      </p:pic>
    </p:spTree>
    <p:extLst>
      <p:ext uri="{BB962C8B-B14F-4D97-AF65-F5344CB8AC3E}">
        <p14:creationId xmlns:p14="http://schemas.microsoft.com/office/powerpoint/2010/main" val="1507514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Picture Placeholder 1046">
            <a:extLst>
              <a:ext uri="{FF2B5EF4-FFF2-40B4-BE49-F238E27FC236}">
                <a16:creationId xmlns:a16="http://schemas.microsoft.com/office/drawing/2014/main" id="{F37058D6-EF6F-4A73-B713-91D3897B2BB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2" r="26712"/>
          <a:stretch>
            <a:fillRect/>
          </a:stretch>
        </p:blipFill>
        <p:spPr>
          <a:xfrm>
            <a:off x="7092686" y="-2"/>
            <a:ext cx="5094148" cy="4818744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>
          <a:xfrm>
            <a:off x="988758" y="546416"/>
            <a:ext cx="6059118" cy="5320780"/>
          </a:xfrm>
        </p:spPr>
        <p:txBody>
          <a:bodyPr/>
          <a:lstStyle/>
          <a:p>
            <a:r>
              <a:rPr lang="en-US"/>
              <a:t>Dashboard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227FC9-EE7E-4E68-8929-EA765ED4FEB1}"/>
              </a:ext>
            </a:extLst>
          </p:cNvPr>
          <p:cNvSpPr txBox="1"/>
          <p:nvPr/>
        </p:nvSpPr>
        <p:spPr>
          <a:xfrm>
            <a:off x="1396682" y="3383991"/>
            <a:ext cx="6754058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</a:rPr>
              <a:t>https://app.powerbi.com/groups/me/dashboards/0acbcc0b-98a3-485c-935c-ce8dd3b310da</a:t>
            </a:r>
            <a:endParaRPr lang="en-US" sz="10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BB9AD7-FB34-4BE7-95A9-22BC34AA66EA}"/>
              </a:ext>
            </a:extLst>
          </p:cNvPr>
          <p:cNvSpPr txBox="1"/>
          <p:nvPr/>
        </p:nvSpPr>
        <p:spPr>
          <a:xfrm>
            <a:off x="4630003" y="3768689"/>
            <a:ext cx="201012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31D817-8318-4C48-804B-15F25530B66E}"/>
              </a:ext>
            </a:extLst>
          </p:cNvPr>
          <p:cNvSpPr txBox="1"/>
          <p:nvPr/>
        </p:nvSpPr>
        <p:spPr>
          <a:xfrm>
            <a:off x="8151845" y="3768689"/>
            <a:ext cx="216219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197ED31-72A7-49DD-A0CF-771744787374}"/>
              </a:ext>
            </a:extLst>
          </p:cNvPr>
          <p:cNvSpPr txBox="1"/>
          <p:nvPr/>
        </p:nvSpPr>
        <p:spPr>
          <a:xfrm>
            <a:off x="8151844" y="4598041"/>
            <a:ext cx="293199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</p:spTree>
    <p:extLst>
      <p:ext uri="{BB962C8B-B14F-4D97-AF65-F5344CB8AC3E}">
        <p14:creationId xmlns:p14="http://schemas.microsoft.com/office/powerpoint/2010/main" val="1891013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Price Analysis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879245-39A9-4FE9-BE03-0B67BC5EDA58}"/>
              </a:ext>
            </a:extLst>
          </p:cNvPr>
          <p:cNvSpPr/>
          <p:nvPr/>
        </p:nvSpPr>
        <p:spPr>
          <a:xfrm>
            <a:off x="3857902" y="419526"/>
            <a:ext cx="44761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800" b="1">
              <a:solidFill>
                <a:schemeClr val="accent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56705" y="1174726"/>
            <a:ext cx="900660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US" spc="-5">
              <a:solidFill>
                <a:srgbClr val="444748"/>
              </a:solidFill>
              <a:cs typeface="Carlito"/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pic>
        <p:nvPicPr>
          <p:cNvPr id="11" name="Picture 13" descr="Chart, treemap chart&#10;&#10;Description automatically generated">
            <a:extLst>
              <a:ext uri="{FF2B5EF4-FFF2-40B4-BE49-F238E27FC236}">
                <a16:creationId xmlns:a16="http://schemas.microsoft.com/office/drawing/2014/main" id="{D9EE198E-BDB7-97A2-4122-258C49502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260" y="1331465"/>
            <a:ext cx="10583864" cy="514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62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Property and Listing Analysis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B06CAC-3EB7-46E4-B5A9-AB17C1B9BEA4}"/>
              </a:ext>
            </a:extLst>
          </p:cNvPr>
          <p:cNvSpPr/>
          <p:nvPr/>
        </p:nvSpPr>
        <p:spPr>
          <a:xfrm>
            <a:off x="2455915" y="5595619"/>
            <a:ext cx="1974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US" sz="3600">
              <a:latin typeface="+mj-lt"/>
              <a:cs typeface="Carlito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08B588-4CD8-4252-BCD5-D550F0511064}"/>
              </a:ext>
            </a:extLst>
          </p:cNvPr>
          <p:cNvSpPr/>
          <p:nvPr/>
        </p:nvSpPr>
        <p:spPr>
          <a:xfrm>
            <a:off x="2455915" y="5595619"/>
            <a:ext cx="197490" cy="646331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US" sz="3600" spc="-5">
              <a:solidFill>
                <a:srgbClr val="444748"/>
              </a:solidFill>
              <a:latin typeface="+mj-lt"/>
              <a:cs typeface="Carlito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9" descr="Chart&#10;&#10;Description automatically generated">
            <a:extLst>
              <a:ext uri="{FF2B5EF4-FFF2-40B4-BE49-F238E27FC236}">
                <a16:creationId xmlns:a16="http://schemas.microsoft.com/office/drawing/2014/main" id="{74C62A9D-CB35-3D65-0660-BDF9714E0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67" y="1404192"/>
            <a:ext cx="11357733" cy="521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67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Availability Analysis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C9F94A-D3CF-453D-A070-2753C90C5A00}"/>
              </a:ext>
            </a:extLst>
          </p:cNvPr>
          <p:cNvSpPr/>
          <p:nvPr/>
        </p:nvSpPr>
        <p:spPr>
          <a:xfrm>
            <a:off x="2455915" y="5595619"/>
            <a:ext cx="197490" cy="646331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US" sz="3600" spc="-5">
              <a:solidFill>
                <a:srgbClr val="444748"/>
              </a:solidFill>
              <a:latin typeface="+mj-lt"/>
              <a:cs typeface="Carlito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pic>
        <p:nvPicPr>
          <p:cNvPr id="9" name="Picture 10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C66A8226-370A-9493-F33B-0249A74B8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9" y="1420599"/>
            <a:ext cx="10784514" cy="482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211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7">
            <a:extLst>
              <a:ext uri="{FF2B5EF4-FFF2-40B4-BE49-F238E27FC236}">
                <a16:creationId xmlns:a16="http://schemas.microsoft.com/office/drawing/2014/main" id="{E55C1419-6EA9-449B-BF49-538390D3415C}"/>
              </a:ext>
            </a:extLst>
          </p:cNvPr>
          <p:cNvSpPr txBox="1"/>
          <p:nvPr/>
        </p:nvSpPr>
        <p:spPr>
          <a:xfrm>
            <a:off x="5238890" y="1580203"/>
            <a:ext cx="1696898" cy="289182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endParaRPr lang="en-US" b="1" spc="-1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rlito"/>
            </a:endParaRPr>
          </a:p>
        </p:txBody>
      </p:sp>
      <p:sp>
        <p:nvSpPr>
          <p:cNvPr id="26" name="object 8">
            <a:extLst>
              <a:ext uri="{FF2B5EF4-FFF2-40B4-BE49-F238E27FC236}">
                <a16:creationId xmlns:a16="http://schemas.microsoft.com/office/drawing/2014/main" id="{6A2B72BA-0B57-4A19-BD7E-E1BD07056E87}"/>
              </a:ext>
            </a:extLst>
          </p:cNvPr>
          <p:cNvSpPr txBox="1"/>
          <p:nvPr/>
        </p:nvSpPr>
        <p:spPr>
          <a:xfrm>
            <a:off x="5484739" y="5914140"/>
            <a:ext cx="1292898" cy="289182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endParaRPr lang="en-US" b="1" spc="-1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rlito"/>
            </a:endParaRPr>
          </a:p>
        </p:txBody>
      </p:sp>
      <p:sp>
        <p:nvSpPr>
          <p:cNvPr id="27" name="object 9">
            <a:extLst>
              <a:ext uri="{FF2B5EF4-FFF2-40B4-BE49-F238E27FC236}">
                <a16:creationId xmlns:a16="http://schemas.microsoft.com/office/drawing/2014/main" id="{ED0612B0-9BB0-4554-AB3E-C53F6DC4DE8D}"/>
              </a:ext>
            </a:extLst>
          </p:cNvPr>
          <p:cNvSpPr txBox="1"/>
          <p:nvPr/>
        </p:nvSpPr>
        <p:spPr>
          <a:xfrm>
            <a:off x="9838902" y="3535708"/>
            <a:ext cx="1896110" cy="289182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algn="ctr">
              <a:spcBef>
                <a:spcPts val="95"/>
              </a:spcBef>
            </a:pPr>
            <a:endParaRPr lang="en-US" b="1" spc="-1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rlito"/>
            </a:endParaRPr>
          </a:p>
        </p:txBody>
      </p:sp>
      <p:sp>
        <p:nvSpPr>
          <p:cNvPr id="28" name="object 10">
            <a:extLst>
              <a:ext uri="{FF2B5EF4-FFF2-40B4-BE49-F238E27FC236}">
                <a16:creationId xmlns:a16="http://schemas.microsoft.com/office/drawing/2014/main" id="{4AC760B8-FD7F-4EB9-A210-88F5B3FFC373}"/>
              </a:ext>
            </a:extLst>
          </p:cNvPr>
          <p:cNvSpPr txBox="1"/>
          <p:nvPr/>
        </p:nvSpPr>
        <p:spPr>
          <a:xfrm>
            <a:off x="456987" y="3540715"/>
            <a:ext cx="1951355" cy="289182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algn="ctr">
              <a:spcBef>
                <a:spcPts val="95"/>
              </a:spcBef>
            </a:pPr>
            <a:endParaRPr lang="en-US" b="1" spc="-25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rlito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41CB3D7-A68A-4F65-A55C-E2C85921E251}"/>
              </a:ext>
            </a:extLst>
          </p:cNvPr>
          <p:cNvSpPr/>
          <p:nvPr/>
        </p:nvSpPr>
        <p:spPr>
          <a:xfrm>
            <a:off x="2952207" y="238923"/>
            <a:ext cx="628758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400" b="1">
              <a:solidFill>
                <a:schemeClr val="accent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Host Analysis</a:t>
            </a:r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pic>
        <p:nvPicPr>
          <p:cNvPr id="6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31E2C633-3742-C977-0D70-C7DE7B9E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64" y="1369609"/>
            <a:ext cx="10304014" cy="462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955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1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Review Analysis</a:t>
            </a:r>
          </a:p>
        </p:txBody>
      </p:sp>
      <p:pic>
        <p:nvPicPr>
          <p:cNvPr id="2" name="Picture 2" descr="Chart&#10;&#10;Description automatically generated">
            <a:extLst>
              <a:ext uri="{FF2B5EF4-FFF2-40B4-BE49-F238E27FC236}">
                <a16:creationId xmlns:a16="http://schemas.microsoft.com/office/drawing/2014/main" id="{0CAF490A-2A6E-6040-ED1A-C24D9476C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193" y="1514907"/>
            <a:ext cx="10446816" cy="4662056"/>
          </a:xfrm>
        </p:spPr>
      </p:pic>
      <p:sp>
        <p:nvSpPr>
          <p:cNvPr id="115" name="Footer Placeholder 1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Airbnb</a:t>
            </a:r>
          </a:p>
        </p:txBody>
      </p:sp>
      <p:sp>
        <p:nvSpPr>
          <p:cNvPr id="114" name="Slide Number Placeholder 1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457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99CA58E-B193-43AA-B36A-B40E2E7916E8}"/>
              </a:ext>
            </a:extLst>
          </p:cNvPr>
          <p:cNvGrpSpPr/>
          <p:nvPr/>
        </p:nvGrpSpPr>
        <p:grpSpPr>
          <a:xfrm>
            <a:off x="874722" y="1411084"/>
            <a:ext cx="10442556" cy="4779637"/>
            <a:chOff x="874722" y="1057943"/>
            <a:chExt cx="10442556" cy="517434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938080A-EF33-4316-99CB-EF1333F82DE8}"/>
                </a:ext>
              </a:extLst>
            </p:cNvPr>
            <p:cNvGrpSpPr/>
            <p:nvPr/>
          </p:nvGrpSpPr>
          <p:grpSpPr>
            <a:xfrm>
              <a:off x="874722" y="1057943"/>
              <a:ext cx="10442556" cy="5174342"/>
              <a:chOff x="1823547" y="1311977"/>
              <a:chExt cx="8544906" cy="4234046"/>
            </a:xfrm>
            <a:solidFill>
              <a:schemeClr val="bg1">
                <a:lumMod val="95000"/>
              </a:schemeClr>
            </a:solidFill>
          </p:grpSpPr>
          <p:sp>
            <p:nvSpPr>
              <p:cNvPr id="3" name="Freeform 2">
                <a:extLst>
                  <a:ext uri="{FF2B5EF4-FFF2-40B4-BE49-F238E27FC236}">
                    <a16:creationId xmlns:a16="http://schemas.microsoft.com/office/drawing/2014/main" id="{4451A2D8-3D50-4298-94F1-AEA71A2005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9055" y="20315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" name="Freeform 3">
                <a:extLst>
                  <a:ext uri="{FF2B5EF4-FFF2-40B4-BE49-F238E27FC236}">
                    <a16:creationId xmlns:a16="http://schemas.microsoft.com/office/drawing/2014/main" id="{96A849AA-FF9B-4A8D-9E36-8EC4FD2696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20231" y="1659648"/>
                <a:ext cx="4810489" cy="3270538"/>
              </a:xfrm>
              <a:custGeom>
                <a:avLst/>
                <a:gdLst>
                  <a:gd name="T0" fmla="*/ 1878 w 2059"/>
                  <a:gd name="T1" fmla="*/ 154 h 1371"/>
                  <a:gd name="T2" fmla="*/ 1775 w 2059"/>
                  <a:gd name="T3" fmla="*/ 162 h 1371"/>
                  <a:gd name="T4" fmla="*/ 1593 w 2059"/>
                  <a:gd name="T5" fmla="*/ 102 h 1371"/>
                  <a:gd name="T6" fmla="*/ 1447 w 2059"/>
                  <a:gd name="T7" fmla="*/ 122 h 1371"/>
                  <a:gd name="T8" fmla="*/ 1296 w 2059"/>
                  <a:gd name="T9" fmla="*/ 86 h 1371"/>
                  <a:gd name="T10" fmla="*/ 1237 w 2059"/>
                  <a:gd name="T11" fmla="*/ 24 h 1371"/>
                  <a:gd name="T12" fmla="*/ 1060 w 2059"/>
                  <a:gd name="T13" fmla="*/ 49 h 1371"/>
                  <a:gd name="T14" fmla="*/ 937 w 2059"/>
                  <a:gd name="T15" fmla="*/ 116 h 1371"/>
                  <a:gd name="T16" fmla="*/ 925 w 2059"/>
                  <a:gd name="T17" fmla="*/ 168 h 1371"/>
                  <a:gd name="T18" fmla="*/ 901 w 2059"/>
                  <a:gd name="T19" fmla="*/ 193 h 1371"/>
                  <a:gd name="T20" fmla="*/ 843 w 2059"/>
                  <a:gd name="T21" fmla="*/ 139 h 1371"/>
                  <a:gd name="T22" fmla="*/ 771 w 2059"/>
                  <a:gd name="T23" fmla="*/ 179 h 1371"/>
                  <a:gd name="T24" fmla="*/ 628 w 2059"/>
                  <a:gd name="T25" fmla="*/ 204 h 1371"/>
                  <a:gd name="T26" fmla="*/ 604 w 2059"/>
                  <a:gd name="T27" fmla="*/ 215 h 1371"/>
                  <a:gd name="T28" fmla="*/ 515 w 2059"/>
                  <a:gd name="T29" fmla="*/ 232 h 1371"/>
                  <a:gd name="T30" fmla="*/ 492 w 2059"/>
                  <a:gd name="T31" fmla="*/ 153 h 1371"/>
                  <a:gd name="T32" fmla="*/ 393 w 2059"/>
                  <a:gd name="T33" fmla="*/ 138 h 1371"/>
                  <a:gd name="T34" fmla="*/ 296 w 2059"/>
                  <a:gd name="T35" fmla="*/ 230 h 1371"/>
                  <a:gd name="T36" fmla="*/ 231 w 2059"/>
                  <a:gd name="T37" fmla="*/ 334 h 1371"/>
                  <a:gd name="T38" fmla="*/ 350 w 2059"/>
                  <a:gd name="T39" fmla="*/ 329 h 1371"/>
                  <a:gd name="T40" fmla="*/ 383 w 2059"/>
                  <a:gd name="T41" fmla="*/ 292 h 1371"/>
                  <a:gd name="T42" fmla="*/ 411 w 2059"/>
                  <a:gd name="T43" fmla="*/ 343 h 1371"/>
                  <a:gd name="T44" fmla="*/ 286 w 2059"/>
                  <a:gd name="T45" fmla="*/ 402 h 1371"/>
                  <a:gd name="T46" fmla="*/ 232 w 2059"/>
                  <a:gd name="T47" fmla="*/ 410 h 1371"/>
                  <a:gd name="T48" fmla="*/ 148 w 2059"/>
                  <a:gd name="T49" fmla="*/ 540 h 1371"/>
                  <a:gd name="T50" fmla="*/ 142 w 2059"/>
                  <a:gd name="T51" fmla="*/ 618 h 1371"/>
                  <a:gd name="T52" fmla="*/ 331 w 2059"/>
                  <a:gd name="T53" fmla="*/ 600 h 1371"/>
                  <a:gd name="T54" fmla="*/ 364 w 2059"/>
                  <a:gd name="T55" fmla="*/ 568 h 1371"/>
                  <a:gd name="T56" fmla="*/ 452 w 2059"/>
                  <a:gd name="T57" fmla="*/ 534 h 1371"/>
                  <a:gd name="T58" fmla="*/ 556 w 2059"/>
                  <a:gd name="T59" fmla="*/ 494 h 1371"/>
                  <a:gd name="T60" fmla="*/ 436 w 2059"/>
                  <a:gd name="T61" fmla="*/ 590 h 1371"/>
                  <a:gd name="T62" fmla="*/ 468 w 2059"/>
                  <a:gd name="T63" fmla="*/ 678 h 1371"/>
                  <a:gd name="T64" fmla="*/ 273 w 2059"/>
                  <a:gd name="T65" fmla="*/ 612 h 1371"/>
                  <a:gd name="T66" fmla="*/ 69 w 2059"/>
                  <a:gd name="T67" fmla="*/ 700 h 1371"/>
                  <a:gd name="T68" fmla="*/ 197 w 2059"/>
                  <a:gd name="T69" fmla="*/ 939 h 1371"/>
                  <a:gd name="T70" fmla="*/ 296 w 2059"/>
                  <a:gd name="T71" fmla="*/ 1156 h 1371"/>
                  <a:gd name="T72" fmla="*/ 491 w 2059"/>
                  <a:gd name="T73" fmla="*/ 1278 h 1371"/>
                  <a:gd name="T74" fmla="*/ 569 w 2059"/>
                  <a:gd name="T75" fmla="*/ 1029 h 1371"/>
                  <a:gd name="T76" fmla="*/ 595 w 2059"/>
                  <a:gd name="T77" fmla="*/ 874 h 1371"/>
                  <a:gd name="T78" fmla="*/ 562 w 2059"/>
                  <a:gd name="T79" fmla="*/ 795 h 1371"/>
                  <a:gd name="T80" fmla="*/ 728 w 2059"/>
                  <a:gd name="T81" fmla="*/ 732 h 1371"/>
                  <a:gd name="T82" fmla="*/ 667 w 2059"/>
                  <a:gd name="T83" fmla="*/ 694 h 1371"/>
                  <a:gd name="T84" fmla="*/ 862 w 2059"/>
                  <a:gd name="T85" fmla="*/ 776 h 1371"/>
                  <a:gd name="T86" fmla="*/ 983 w 2059"/>
                  <a:gd name="T87" fmla="*/ 840 h 1371"/>
                  <a:gd name="T88" fmla="*/ 1126 w 2059"/>
                  <a:gd name="T89" fmla="*/ 835 h 1371"/>
                  <a:gd name="T90" fmla="*/ 1190 w 2059"/>
                  <a:gd name="T91" fmla="*/ 977 h 1371"/>
                  <a:gd name="T92" fmla="*/ 1246 w 2059"/>
                  <a:gd name="T93" fmla="*/ 889 h 1371"/>
                  <a:gd name="T94" fmla="*/ 1373 w 2059"/>
                  <a:gd name="T95" fmla="*/ 696 h 1371"/>
                  <a:gd name="T96" fmla="*/ 1331 w 2059"/>
                  <a:gd name="T97" fmla="*/ 598 h 1371"/>
                  <a:gd name="T98" fmla="*/ 1404 w 2059"/>
                  <a:gd name="T99" fmla="*/ 586 h 1371"/>
                  <a:gd name="T100" fmla="*/ 1437 w 2059"/>
                  <a:gd name="T101" fmla="*/ 582 h 1371"/>
                  <a:gd name="T102" fmla="*/ 1510 w 2059"/>
                  <a:gd name="T103" fmla="*/ 392 h 1371"/>
                  <a:gd name="T104" fmla="*/ 1758 w 2059"/>
                  <a:gd name="T105" fmla="*/ 296 h 1371"/>
                  <a:gd name="T106" fmla="*/ 1727 w 2059"/>
                  <a:gd name="T107" fmla="*/ 353 h 1371"/>
                  <a:gd name="T108" fmla="*/ 1780 w 2059"/>
                  <a:gd name="T109" fmla="*/ 348 h 1371"/>
                  <a:gd name="T110" fmla="*/ 1953 w 2059"/>
                  <a:gd name="T111" fmla="*/ 270 h 1371"/>
                  <a:gd name="T112" fmla="*/ 2028 w 2059"/>
                  <a:gd name="T113" fmla="*/ 251 h 1371"/>
                  <a:gd name="T114" fmla="*/ 658 w 2059"/>
                  <a:gd name="T115" fmla="*/ 590 h 1371"/>
                  <a:gd name="T116" fmla="*/ 687 w 2059"/>
                  <a:gd name="T117" fmla="*/ 546 h 1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059" h="1371">
                    <a:moveTo>
                      <a:pt x="2059" y="223"/>
                    </a:moveTo>
                    <a:cubicBezTo>
                      <a:pt x="2059" y="216"/>
                      <a:pt x="2050" y="214"/>
                      <a:pt x="2045" y="210"/>
                    </a:cubicBezTo>
                    <a:cubicBezTo>
                      <a:pt x="2042" y="208"/>
                      <a:pt x="2038" y="208"/>
                      <a:pt x="2034" y="207"/>
                    </a:cubicBezTo>
                    <a:cubicBezTo>
                      <a:pt x="2024" y="203"/>
                      <a:pt x="2017" y="200"/>
                      <a:pt x="2018" y="218"/>
                    </a:cubicBezTo>
                    <a:cubicBezTo>
                      <a:pt x="2012" y="205"/>
                      <a:pt x="2006" y="194"/>
                      <a:pt x="1994" y="188"/>
                    </a:cubicBezTo>
                    <a:cubicBezTo>
                      <a:pt x="1989" y="186"/>
                      <a:pt x="1984" y="185"/>
                      <a:pt x="1979" y="182"/>
                    </a:cubicBezTo>
                    <a:cubicBezTo>
                      <a:pt x="1952" y="167"/>
                      <a:pt x="1924" y="152"/>
                      <a:pt x="1891" y="156"/>
                    </a:cubicBezTo>
                    <a:cubicBezTo>
                      <a:pt x="1887" y="157"/>
                      <a:pt x="1882" y="157"/>
                      <a:pt x="1878" y="154"/>
                    </a:cubicBezTo>
                    <a:cubicBezTo>
                      <a:pt x="1874" y="151"/>
                      <a:pt x="1869" y="149"/>
                      <a:pt x="1866" y="152"/>
                    </a:cubicBezTo>
                    <a:cubicBezTo>
                      <a:pt x="1862" y="156"/>
                      <a:pt x="1864" y="161"/>
                      <a:pt x="1867" y="166"/>
                    </a:cubicBezTo>
                    <a:cubicBezTo>
                      <a:pt x="1869" y="168"/>
                      <a:pt x="1872" y="171"/>
                      <a:pt x="1867" y="174"/>
                    </a:cubicBezTo>
                    <a:cubicBezTo>
                      <a:pt x="1861" y="178"/>
                      <a:pt x="1843" y="170"/>
                      <a:pt x="1842" y="163"/>
                    </a:cubicBezTo>
                    <a:cubicBezTo>
                      <a:pt x="1844" y="160"/>
                      <a:pt x="1851" y="165"/>
                      <a:pt x="1852" y="156"/>
                    </a:cubicBezTo>
                    <a:cubicBezTo>
                      <a:pt x="1845" y="158"/>
                      <a:pt x="1839" y="152"/>
                      <a:pt x="1833" y="160"/>
                    </a:cubicBezTo>
                    <a:cubicBezTo>
                      <a:pt x="1831" y="163"/>
                      <a:pt x="1823" y="165"/>
                      <a:pt x="1820" y="164"/>
                    </a:cubicBezTo>
                    <a:cubicBezTo>
                      <a:pt x="1805" y="158"/>
                      <a:pt x="1790" y="163"/>
                      <a:pt x="1775" y="162"/>
                    </a:cubicBezTo>
                    <a:cubicBezTo>
                      <a:pt x="1769" y="161"/>
                      <a:pt x="1753" y="165"/>
                      <a:pt x="1758" y="148"/>
                    </a:cubicBezTo>
                    <a:cubicBezTo>
                      <a:pt x="1759" y="146"/>
                      <a:pt x="1754" y="140"/>
                      <a:pt x="1751" y="139"/>
                    </a:cubicBezTo>
                    <a:cubicBezTo>
                      <a:pt x="1741" y="137"/>
                      <a:pt x="1731" y="130"/>
                      <a:pt x="1720" y="134"/>
                    </a:cubicBezTo>
                    <a:cubicBezTo>
                      <a:pt x="1694" y="145"/>
                      <a:pt x="1672" y="129"/>
                      <a:pt x="1649" y="123"/>
                    </a:cubicBezTo>
                    <a:cubicBezTo>
                      <a:pt x="1651" y="118"/>
                      <a:pt x="1659" y="122"/>
                      <a:pt x="1656" y="115"/>
                    </a:cubicBezTo>
                    <a:cubicBezTo>
                      <a:pt x="1654" y="111"/>
                      <a:pt x="1628" y="111"/>
                      <a:pt x="1624" y="115"/>
                    </a:cubicBezTo>
                    <a:cubicBezTo>
                      <a:pt x="1621" y="119"/>
                      <a:pt x="1618" y="122"/>
                      <a:pt x="1614" y="123"/>
                    </a:cubicBezTo>
                    <a:cubicBezTo>
                      <a:pt x="1611" y="111"/>
                      <a:pt x="1605" y="104"/>
                      <a:pt x="1593" y="102"/>
                    </a:cubicBezTo>
                    <a:cubicBezTo>
                      <a:pt x="1577" y="99"/>
                      <a:pt x="1564" y="107"/>
                      <a:pt x="1549" y="110"/>
                    </a:cubicBezTo>
                    <a:cubicBezTo>
                      <a:pt x="1553" y="115"/>
                      <a:pt x="1559" y="118"/>
                      <a:pt x="1557" y="124"/>
                    </a:cubicBezTo>
                    <a:cubicBezTo>
                      <a:pt x="1556" y="128"/>
                      <a:pt x="1549" y="124"/>
                      <a:pt x="1547" y="126"/>
                    </a:cubicBezTo>
                    <a:cubicBezTo>
                      <a:pt x="1539" y="134"/>
                      <a:pt x="1532" y="128"/>
                      <a:pt x="1524" y="126"/>
                    </a:cubicBezTo>
                    <a:cubicBezTo>
                      <a:pt x="1512" y="124"/>
                      <a:pt x="1498" y="131"/>
                      <a:pt x="1486" y="121"/>
                    </a:cubicBezTo>
                    <a:cubicBezTo>
                      <a:pt x="1481" y="117"/>
                      <a:pt x="1481" y="125"/>
                      <a:pt x="1479" y="128"/>
                    </a:cubicBezTo>
                    <a:cubicBezTo>
                      <a:pt x="1475" y="134"/>
                      <a:pt x="1470" y="143"/>
                      <a:pt x="1461" y="136"/>
                    </a:cubicBezTo>
                    <a:cubicBezTo>
                      <a:pt x="1455" y="133"/>
                      <a:pt x="1451" y="127"/>
                      <a:pt x="1447" y="122"/>
                    </a:cubicBezTo>
                    <a:cubicBezTo>
                      <a:pt x="1446" y="120"/>
                      <a:pt x="1443" y="118"/>
                      <a:pt x="1445" y="114"/>
                    </a:cubicBezTo>
                    <a:cubicBezTo>
                      <a:pt x="1452" y="101"/>
                      <a:pt x="1444" y="87"/>
                      <a:pt x="1430" y="89"/>
                    </a:cubicBezTo>
                    <a:cubicBezTo>
                      <a:pt x="1424" y="89"/>
                      <a:pt x="1420" y="87"/>
                      <a:pt x="1415" y="86"/>
                    </a:cubicBezTo>
                    <a:cubicBezTo>
                      <a:pt x="1408" y="84"/>
                      <a:pt x="1396" y="77"/>
                      <a:pt x="1394" y="87"/>
                    </a:cubicBezTo>
                    <a:cubicBezTo>
                      <a:pt x="1391" y="100"/>
                      <a:pt x="1380" y="99"/>
                      <a:pt x="1375" y="97"/>
                    </a:cubicBezTo>
                    <a:cubicBezTo>
                      <a:pt x="1364" y="93"/>
                      <a:pt x="1347" y="104"/>
                      <a:pt x="1340" y="86"/>
                    </a:cubicBezTo>
                    <a:cubicBezTo>
                      <a:pt x="1340" y="85"/>
                      <a:pt x="1336" y="86"/>
                      <a:pt x="1335" y="85"/>
                    </a:cubicBezTo>
                    <a:cubicBezTo>
                      <a:pt x="1322" y="82"/>
                      <a:pt x="1309" y="85"/>
                      <a:pt x="1296" y="86"/>
                    </a:cubicBezTo>
                    <a:cubicBezTo>
                      <a:pt x="1294" y="86"/>
                      <a:pt x="1295" y="89"/>
                      <a:pt x="1291" y="87"/>
                    </a:cubicBezTo>
                    <a:cubicBezTo>
                      <a:pt x="1282" y="83"/>
                      <a:pt x="1272" y="81"/>
                      <a:pt x="1263" y="78"/>
                    </a:cubicBezTo>
                    <a:cubicBezTo>
                      <a:pt x="1260" y="77"/>
                      <a:pt x="1257" y="77"/>
                      <a:pt x="1255" y="81"/>
                    </a:cubicBezTo>
                    <a:cubicBezTo>
                      <a:pt x="1248" y="91"/>
                      <a:pt x="1230" y="97"/>
                      <a:pt x="1215" y="93"/>
                    </a:cubicBezTo>
                    <a:cubicBezTo>
                      <a:pt x="1239" y="83"/>
                      <a:pt x="1260" y="70"/>
                      <a:pt x="1282" y="59"/>
                    </a:cubicBezTo>
                    <a:cubicBezTo>
                      <a:pt x="1289" y="55"/>
                      <a:pt x="1295" y="50"/>
                      <a:pt x="1293" y="43"/>
                    </a:cubicBezTo>
                    <a:cubicBezTo>
                      <a:pt x="1291" y="35"/>
                      <a:pt x="1285" y="26"/>
                      <a:pt x="1278" y="25"/>
                    </a:cubicBezTo>
                    <a:cubicBezTo>
                      <a:pt x="1265" y="22"/>
                      <a:pt x="1250" y="23"/>
                      <a:pt x="1237" y="24"/>
                    </a:cubicBezTo>
                    <a:cubicBezTo>
                      <a:pt x="1225" y="26"/>
                      <a:pt x="1219" y="14"/>
                      <a:pt x="1208" y="14"/>
                    </a:cubicBezTo>
                    <a:cubicBezTo>
                      <a:pt x="1205" y="14"/>
                      <a:pt x="1208" y="12"/>
                      <a:pt x="1209" y="12"/>
                    </a:cubicBezTo>
                    <a:cubicBezTo>
                      <a:pt x="1219" y="7"/>
                      <a:pt x="1209" y="6"/>
                      <a:pt x="1207" y="4"/>
                    </a:cubicBezTo>
                    <a:cubicBezTo>
                      <a:pt x="1200" y="0"/>
                      <a:pt x="1192" y="1"/>
                      <a:pt x="1184" y="3"/>
                    </a:cubicBezTo>
                    <a:cubicBezTo>
                      <a:pt x="1169" y="7"/>
                      <a:pt x="1167" y="29"/>
                      <a:pt x="1148" y="30"/>
                    </a:cubicBezTo>
                    <a:cubicBezTo>
                      <a:pt x="1143" y="30"/>
                      <a:pt x="1128" y="39"/>
                      <a:pt x="1126" y="35"/>
                    </a:cubicBezTo>
                    <a:cubicBezTo>
                      <a:pt x="1123" y="25"/>
                      <a:pt x="1116" y="31"/>
                      <a:pt x="1113" y="32"/>
                    </a:cubicBezTo>
                    <a:cubicBezTo>
                      <a:pt x="1097" y="42"/>
                      <a:pt x="1078" y="43"/>
                      <a:pt x="1060" y="49"/>
                    </a:cubicBezTo>
                    <a:cubicBezTo>
                      <a:pt x="1049" y="53"/>
                      <a:pt x="1033" y="56"/>
                      <a:pt x="1038" y="75"/>
                    </a:cubicBezTo>
                    <a:cubicBezTo>
                      <a:pt x="1040" y="79"/>
                      <a:pt x="1038" y="80"/>
                      <a:pt x="1034" y="81"/>
                    </a:cubicBezTo>
                    <a:cubicBezTo>
                      <a:pt x="1019" y="86"/>
                      <a:pt x="1005" y="83"/>
                      <a:pt x="991" y="84"/>
                    </a:cubicBezTo>
                    <a:cubicBezTo>
                      <a:pt x="985" y="85"/>
                      <a:pt x="978" y="85"/>
                      <a:pt x="978" y="93"/>
                    </a:cubicBezTo>
                    <a:cubicBezTo>
                      <a:pt x="979" y="99"/>
                      <a:pt x="976" y="108"/>
                      <a:pt x="988" y="108"/>
                    </a:cubicBezTo>
                    <a:cubicBezTo>
                      <a:pt x="993" y="108"/>
                      <a:pt x="996" y="113"/>
                      <a:pt x="997" y="118"/>
                    </a:cubicBezTo>
                    <a:cubicBezTo>
                      <a:pt x="987" y="124"/>
                      <a:pt x="982" y="115"/>
                      <a:pt x="976" y="112"/>
                    </a:cubicBezTo>
                    <a:cubicBezTo>
                      <a:pt x="962" y="105"/>
                      <a:pt x="946" y="107"/>
                      <a:pt x="937" y="116"/>
                    </a:cubicBezTo>
                    <a:cubicBezTo>
                      <a:pt x="934" y="120"/>
                      <a:pt x="937" y="122"/>
                      <a:pt x="939" y="124"/>
                    </a:cubicBezTo>
                    <a:cubicBezTo>
                      <a:pt x="941" y="127"/>
                      <a:pt x="947" y="125"/>
                      <a:pt x="947" y="131"/>
                    </a:cubicBezTo>
                    <a:cubicBezTo>
                      <a:pt x="933" y="133"/>
                      <a:pt x="924" y="129"/>
                      <a:pt x="928" y="112"/>
                    </a:cubicBezTo>
                    <a:cubicBezTo>
                      <a:pt x="929" y="109"/>
                      <a:pt x="931" y="104"/>
                      <a:pt x="925" y="102"/>
                    </a:cubicBezTo>
                    <a:cubicBezTo>
                      <a:pt x="921" y="113"/>
                      <a:pt x="920" y="115"/>
                      <a:pt x="911" y="120"/>
                    </a:cubicBezTo>
                    <a:cubicBezTo>
                      <a:pt x="903" y="124"/>
                      <a:pt x="902" y="127"/>
                      <a:pt x="909" y="133"/>
                    </a:cubicBezTo>
                    <a:cubicBezTo>
                      <a:pt x="913" y="137"/>
                      <a:pt x="915" y="141"/>
                      <a:pt x="912" y="149"/>
                    </a:cubicBezTo>
                    <a:cubicBezTo>
                      <a:pt x="905" y="163"/>
                      <a:pt x="909" y="168"/>
                      <a:pt x="925" y="168"/>
                    </a:cubicBezTo>
                    <a:cubicBezTo>
                      <a:pt x="933" y="168"/>
                      <a:pt x="940" y="168"/>
                      <a:pt x="947" y="173"/>
                    </a:cubicBezTo>
                    <a:cubicBezTo>
                      <a:pt x="955" y="177"/>
                      <a:pt x="953" y="181"/>
                      <a:pt x="947" y="186"/>
                    </a:cubicBezTo>
                    <a:cubicBezTo>
                      <a:pt x="947" y="185"/>
                      <a:pt x="946" y="184"/>
                      <a:pt x="945" y="182"/>
                    </a:cubicBezTo>
                    <a:cubicBezTo>
                      <a:pt x="942" y="173"/>
                      <a:pt x="937" y="171"/>
                      <a:pt x="926" y="173"/>
                    </a:cubicBezTo>
                    <a:cubicBezTo>
                      <a:pt x="914" y="176"/>
                      <a:pt x="919" y="182"/>
                      <a:pt x="921" y="187"/>
                    </a:cubicBezTo>
                    <a:cubicBezTo>
                      <a:pt x="921" y="189"/>
                      <a:pt x="921" y="190"/>
                      <a:pt x="920" y="192"/>
                    </a:cubicBezTo>
                    <a:cubicBezTo>
                      <a:pt x="911" y="211"/>
                      <a:pt x="885" y="220"/>
                      <a:pt x="864" y="211"/>
                    </a:cubicBezTo>
                    <a:cubicBezTo>
                      <a:pt x="886" y="209"/>
                      <a:pt x="891" y="206"/>
                      <a:pt x="901" y="193"/>
                    </a:cubicBezTo>
                    <a:cubicBezTo>
                      <a:pt x="905" y="188"/>
                      <a:pt x="909" y="180"/>
                      <a:pt x="904" y="176"/>
                    </a:cubicBezTo>
                    <a:cubicBezTo>
                      <a:pt x="897" y="170"/>
                      <a:pt x="898" y="163"/>
                      <a:pt x="898" y="156"/>
                    </a:cubicBezTo>
                    <a:cubicBezTo>
                      <a:pt x="898" y="146"/>
                      <a:pt x="904" y="136"/>
                      <a:pt x="894" y="127"/>
                    </a:cubicBezTo>
                    <a:cubicBezTo>
                      <a:pt x="891" y="125"/>
                      <a:pt x="894" y="123"/>
                      <a:pt x="895" y="121"/>
                    </a:cubicBezTo>
                    <a:cubicBezTo>
                      <a:pt x="899" y="114"/>
                      <a:pt x="902" y="106"/>
                      <a:pt x="893" y="100"/>
                    </a:cubicBezTo>
                    <a:cubicBezTo>
                      <a:pt x="883" y="94"/>
                      <a:pt x="866" y="98"/>
                      <a:pt x="862" y="106"/>
                    </a:cubicBezTo>
                    <a:cubicBezTo>
                      <a:pt x="858" y="113"/>
                      <a:pt x="857" y="123"/>
                      <a:pt x="849" y="125"/>
                    </a:cubicBezTo>
                    <a:cubicBezTo>
                      <a:pt x="840" y="128"/>
                      <a:pt x="839" y="132"/>
                      <a:pt x="843" y="139"/>
                    </a:cubicBezTo>
                    <a:cubicBezTo>
                      <a:pt x="846" y="143"/>
                      <a:pt x="844" y="147"/>
                      <a:pt x="842" y="150"/>
                    </a:cubicBezTo>
                    <a:cubicBezTo>
                      <a:pt x="839" y="155"/>
                      <a:pt x="840" y="159"/>
                      <a:pt x="846" y="160"/>
                    </a:cubicBezTo>
                    <a:cubicBezTo>
                      <a:pt x="851" y="161"/>
                      <a:pt x="853" y="165"/>
                      <a:pt x="855" y="169"/>
                    </a:cubicBezTo>
                    <a:cubicBezTo>
                      <a:pt x="857" y="172"/>
                      <a:pt x="864" y="173"/>
                      <a:pt x="860" y="178"/>
                    </a:cubicBezTo>
                    <a:cubicBezTo>
                      <a:pt x="856" y="182"/>
                      <a:pt x="852" y="180"/>
                      <a:pt x="848" y="177"/>
                    </a:cubicBezTo>
                    <a:cubicBezTo>
                      <a:pt x="826" y="164"/>
                      <a:pt x="802" y="153"/>
                      <a:pt x="775" y="156"/>
                    </a:cubicBezTo>
                    <a:cubicBezTo>
                      <a:pt x="775" y="159"/>
                      <a:pt x="775" y="164"/>
                      <a:pt x="776" y="166"/>
                    </a:cubicBezTo>
                    <a:cubicBezTo>
                      <a:pt x="781" y="173"/>
                      <a:pt x="775" y="176"/>
                      <a:pt x="771" y="179"/>
                    </a:cubicBezTo>
                    <a:cubicBezTo>
                      <a:pt x="766" y="182"/>
                      <a:pt x="763" y="179"/>
                      <a:pt x="763" y="173"/>
                    </a:cubicBezTo>
                    <a:cubicBezTo>
                      <a:pt x="763" y="172"/>
                      <a:pt x="759" y="171"/>
                      <a:pt x="758" y="171"/>
                    </a:cubicBezTo>
                    <a:cubicBezTo>
                      <a:pt x="747" y="177"/>
                      <a:pt x="733" y="175"/>
                      <a:pt x="722" y="181"/>
                    </a:cubicBezTo>
                    <a:cubicBezTo>
                      <a:pt x="717" y="183"/>
                      <a:pt x="714" y="187"/>
                      <a:pt x="709" y="184"/>
                    </a:cubicBezTo>
                    <a:cubicBezTo>
                      <a:pt x="703" y="181"/>
                      <a:pt x="713" y="176"/>
                      <a:pt x="707" y="172"/>
                    </a:cubicBezTo>
                    <a:cubicBezTo>
                      <a:pt x="698" y="178"/>
                      <a:pt x="687" y="178"/>
                      <a:pt x="677" y="181"/>
                    </a:cubicBezTo>
                    <a:cubicBezTo>
                      <a:pt x="666" y="184"/>
                      <a:pt x="652" y="188"/>
                      <a:pt x="648" y="197"/>
                    </a:cubicBezTo>
                    <a:cubicBezTo>
                      <a:pt x="642" y="208"/>
                      <a:pt x="635" y="203"/>
                      <a:pt x="628" y="204"/>
                    </a:cubicBezTo>
                    <a:cubicBezTo>
                      <a:pt x="626" y="204"/>
                      <a:pt x="621" y="200"/>
                      <a:pt x="620" y="197"/>
                    </a:cubicBezTo>
                    <a:cubicBezTo>
                      <a:pt x="618" y="192"/>
                      <a:pt x="625" y="193"/>
                      <a:pt x="627" y="191"/>
                    </a:cubicBezTo>
                    <a:cubicBezTo>
                      <a:pt x="629" y="189"/>
                      <a:pt x="636" y="190"/>
                      <a:pt x="633" y="185"/>
                    </a:cubicBezTo>
                    <a:cubicBezTo>
                      <a:pt x="631" y="179"/>
                      <a:pt x="626" y="174"/>
                      <a:pt x="618" y="174"/>
                    </a:cubicBezTo>
                    <a:cubicBezTo>
                      <a:pt x="615" y="174"/>
                      <a:pt x="609" y="173"/>
                      <a:pt x="610" y="178"/>
                    </a:cubicBezTo>
                    <a:cubicBezTo>
                      <a:pt x="612" y="186"/>
                      <a:pt x="603" y="195"/>
                      <a:pt x="612" y="203"/>
                    </a:cubicBezTo>
                    <a:cubicBezTo>
                      <a:pt x="615" y="206"/>
                      <a:pt x="612" y="211"/>
                      <a:pt x="610" y="215"/>
                    </a:cubicBezTo>
                    <a:cubicBezTo>
                      <a:pt x="608" y="219"/>
                      <a:pt x="606" y="216"/>
                      <a:pt x="604" y="215"/>
                    </a:cubicBezTo>
                    <a:cubicBezTo>
                      <a:pt x="590" y="204"/>
                      <a:pt x="581" y="219"/>
                      <a:pt x="571" y="223"/>
                    </a:cubicBezTo>
                    <a:cubicBezTo>
                      <a:pt x="563" y="226"/>
                      <a:pt x="570" y="236"/>
                      <a:pt x="573" y="243"/>
                    </a:cubicBezTo>
                    <a:cubicBezTo>
                      <a:pt x="563" y="243"/>
                      <a:pt x="555" y="241"/>
                      <a:pt x="549" y="237"/>
                    </a:cubicBezTo>
                    <a:cubicBezTo>
                      <a:pt x="544" y="234"/>
                      <a:pt x="540" y="234"/>
                      <a:pt x="535" y="234"/>
                    </a:cubicBezTo>
                    <a:cubicBezTo>
                      <a:pt x="533" y="235"/>
                      <a:pt x="532" y="236"/>
                      <a:pt x="533" y="239"/>
                    </a:cubicBezTo>
                    <a:cubicBezTo>
                      <a:pt x="535" y="246"/>
                      <a:pt x="540" y="246"/>
                      <a:pt x="545" y="247"/>
                    </a:cubicBezTo>
                    <a:cubicBezTo>
                      <a:pt x="546" y="247"/>
                      <a:pt x="546" y="248"/>
                      <a:pt x="547" y="249"/>
                    </a:cubicBezTo>
                    <a:cubicBezTo>
                      <a:pt x="531" y="255"/>
                      <a:pt x="513" y="246"/>
                      <a:pt x="515" y="232"/>
                    </a:cubicBezTo>
                    <a:cubicBezTo>
                      <a:pt x="517" y="218"/>
                      <a:pt x="509" y="216"/>
                      <a:pt x="502" y="210"/>
                    </a:cubicBezTo>
                    <a:cubicBezTo>
                      <a:pt x="500" y="209"/>
                      <a:pt x="496" y="211"/>
                      <a:pt x="497" y="206"/>
                    </a:cubicBezTo>
                    <a:cubicBezTo>
                      <a:pt x="500" y="203"/>
                      <a:pt x="503" y="205"/>
                      <a:pt x="506" y="206"/>
                    </a:cubicBezTo>
                    <a:cubicBezTo>
                      <a:pt x="523" y="215"/>
                      <a:pt x="542" y="218"/>
                      <a:pt x="561" y="216"/>
                    </a:cubicBezTo>
                    <a:cubicBezTo>
                      <a:pt x="569" y="215"/>
                      <a:pt x="577" y="212"/>
                      <a:pt x="580" y="202"/>
                    </a:cubicBezTo>
                    <a:cubicBezTo>
                      <a:pt x="582" y="193"/>
                      <a:pt x="575" y="189"/>
                      <a:pt x="568" y="185"/>
                    </a:cubicBezTo>
                    <a:cubicBezTo>
                      <a:pt x="558" y="179"/>
                      <a:pt x="544" y="175"/>
                      <a:pt x="536" y="167"/>
                    </a:cubicBezTo>
                    <a:cubicBezTo>
                      <a:pt x="522" y="156"/>
                      <a:pt x="502" y="172"/>
                      <a:pt x="492" y="153"/>
                    </a:cubicBezTo>
                    <a:cubicBezTo>
                      <a:pt x="492" y="153"/>
                      <a:pt x="490" y="153"/>
                      <a:pt x="489" y="153"/>
                    </a:cubicBezTo>
                    <a:cubicBezTo>
                      <a:pt x="482" y="157"/>
                      <a:pt x="474" y="151"/>
                      <a:pt x="467" y="155"/>
                    </a:cubicBezTo>
                    <a:cubicBezTo>
                      <a:pt x="466" y="151"/>
                      <a:pt x="468" y="151"/>
                      <a:pt x="470" y="150"/>
                    </a:cubicBezTo>
                    <a:cubicBezTo>
                      <a:pt x="473" y="148"/>
                      <a:pt x="477" y="146"/>
                      <a:pt x="477" y="141"/>
                    </a:cubicBezTo>
                    <a:cubicBezTo>
                      <a:pt x="476" y="139"/>
                      <a:pt x="446" y="129"/>
                      <a:pt x="445" y="131"/>
                    </a:cubicBezTo>
                    <a:cubicBezTo>
                      <a:pt x="442" y="142"/>
                      <a:pt x="428" y="134"/>
                      <a:pt x="424" y="147"/>
                    </a:cubicBezTo>
                    <a:cubicBezTo>
                      <a:pt x="422" y="138"/>
                      <a:pt x="428" y="134"/>
                      <a:pt x="429" y="131"/>
                    </a:cubicBezTo>
                    <a:cubicBezTo>
                      <a:pt x="415" y="127"/>
                      <a:pt x="408" y="149"/>
                      <a:pt x="393" y="138"/>
                    </a:cubicBezTo>
                    <a:cubicBezTo>
                      <a:pt x="393" y="139"/>
                      <a:pt x="393" y="140"/>
                      <a:pt x="392" y="140"/>
                    </a:cubicBezTo>
                    <a:cubicBezTo>
                      <a:pt x="388" y="148"/>
                      <a:pt x="376" y="153"/>
                      <a:pt x="369" y="150"/>
                    </a:cubicBezTo>
                    <a:cubicBezTo>
                      <a:pt x="365" y="149"/>
                      <a:pt x="344" y="157"/>
                      <a:pt x="343" y="161"/>
                    </a:cubicBezTo>
                    <a:cubicBezTo>
                      <a:pt x="342" y="162"/>
                      <a:pt x="341" y="164"/>
                      <a:pt x="342" y="165"/>
                    </a:cubicBezTo>
                    <a:cubicBezTo>
                      <a:pt x="347" y="175"/>
                      <a:pt x="338" y="172"/>
                      <a:pt x="336" y="170"/>
                    </a:cubicBezTo>
                    <a:cubicBezTo>
                      <a:pt x="330" y="168"/>
                      <a:pt x="326" y="165"/>
                      <a:pt x="322" y="172"/>
                    </a:cubicBezTo>
                    <a:cubicBezTo>
                      <a:pt x="318" y="181"/>
                      <a:pt x="329" y="178"/>
                      <a:pt x="330" y="181"/>
                    </a:cubicBezTo>
                    <a:cubicBezTo>
                      <a:pt x="320" y="198"/>
                      <a:pt x="302" y="209"/>
                      <a:pt x="296" y="230"/>
                    </a:cubicBezTo>
                    <a:cubicBezTo>
                      <a:pt x="295" y="234"/>
                      <a:pt x="290" y="246"/>
                      <a:pt x="280" y="246"/>
                    </a:cubicBezTo>
                    <a:cubicBezTo>
                      <a:pt x="276" y="246"/>
                      <a:pt x="276" y="249"/>
                      <a:pt x="273" y="252"/>
                    </a:cubicBezTo>
                    <a:cubicBezTo>
                      <a:pt x="265" y="262"/>
                      <a:pt x="252" y="268"/>
                      <a:pt x="241" y="276"/>
                    </a:cubicBezTo>
                    <a:cubicBezTo>
                      <a:pt x="235" y="280"/>
                      <a:pt x="225" y="279"/>
                      <a:pt x="226" y="289"/>
                    </a:cubicBezTo>
                    <a:cubicBezTo>
                      <a:pt x="227" y="299"/>
                      <a:pt x="220" y="311"/>
                      <a:pt x="235" y="314"/>
                    </a:cubicBezTo>
                    <a:cubicBezTo>
                      <a:pt x="236" y="322"/>
                      <a:pt x="225" y="313"/>
                      <a:pt x="226" y="321"/>
                    </a:cubicBezTo>
                    <a:cubicBezTo>
                      <a:pt x="227" y="327"/>
                      <a:pt x="234" y="321"/>
                      <a:pt x="237" y="325"/>
                    </a:cubicBezTo>
                    <a:cubicBezTo>
                      <a:pt x="236" y="330"/>
                      <a:pt x="230" y="331"/>
                      <a:pt x="231" y="334"/>
                    </a:cubicBezTo>
                    <a:cubicBezTo>
                      <a:pt x="238" y="340"/>
                      <a:pt x="245" y="344"/>
                      <a:pt x="253" y="342"/>
                    </a:cubicBezTo>
                    <a:cubicBezTo>
                      <a:pt x="260" y="339"/>
                      <a:pt x="266" y="333"/>
                      <a:pt x="272" y="329"/>
                    </a:cubicBezTo>
                    <a:cubicBezTo>
                      <a:pt x="278" y="326"/>
                      <a:pt x="284" y="323"/>
                      <a:pt x="286" y="332"/>
                    </a:cubicBezTo>
                    <a:cubicBezTo>
                      <a:pt x="289" y="348"/>
                      <a:pt x="301" y="360"/>
                      <a:pt x="304" y="376"/>
                    </a:cubicBezTo>
                    <a:cubicBezTo>
                      <a:pt x="305" y="382"/>
                      <a:pt x="309" y="383"/>
                      <a:pt x="311" y="380"/>
                    </a:cubicBezTo>
                    <a:cubicBezTo>
                      <a:pt x="316" y="373"/>
                      <a:pt x="324" y="373"/>
                      <a:pt x="332" y="370"/>
                    </a:cubicBezTo>
                    <a:cubicBezTo>
                      <a:pt x="335" y="368"/>
                      <a:pt x="341" y="366"/>
                      <a:pt x="339" y="357"/>
                    </a:cubicBezTo>
                    <a:cubicBezTo>
                      <a:pt x="337" y="348"/>
                      <a:pt x="337" y="336"/>
                      <a:pt x="350" y="329"/>
                    </a:cubicBezTo>
                    <a:cubicBezTo>
                      <a:pt x="361" y="323"/>
                      <a:pt x="360" y="309"/>
                      <a:pt x="350" y="307"/>
                    </a:cubicBezTo>
                    <a:cubicBezTo>
                      <a:pt x="339" y="304"/>
                      <a:pt x="342" y="296"/>
                      <a:pt x="343" y="290"/>
                    </a:cubicBezTo>
                    <a:cubicBezTo>
                      <a:pt x="346" y="275"/>
                      <a:pt x="357" y="265"/>
                      <a:pt x="370" y="258"/>
                    </a:cubicBezTo>
                    <a:cubicBezTo>
                      <a:pt x="378" y="254"/>
                      <a:pt x="384" y="250"/>
                      <a:pt x="385" y="239"/>
                    </a:cubicBezTo>
                    <a:cubicBezTo>
                      <a:pt x="387" y="225"/>
                      <a:pt x="400" y="218"/>
                      <a:pt x="414" y="222"/>
                    </a:cubicBezTo>
                    <a:cubicBezTo>
                      <a:pt x="419" y="224"/>
                      <a:pt x="423" y="229"/>
                      <a:pt x="419" y="235"/>
                    </a:cubicBezTo>
                    <a:cubicBezTo>
                      <a:pt x="415" y="240"/>
                      <a:pt x="411" y="246"/>
                      <a:pt x="406" y="250"/>
                    </a:cubicBezTo>
                    <a:cubicBezTo>
                      <a:pt x="391" y="260"/>
                      <a:pt x="380" y="269"/>
                      <a:pt x="383" y="292"/>
                    </a:cubicBezTo>
                    <a:cubicBezTo>
                      <a:pt x="385" y="304"/>
                      <a:pt x="388" y="309"/>
                      <a:pt x="396" y="311"/>
                    </a:cubicBezTo>
                    <a:cubicBezTo>
                      <a:pt x="406" y="313"/>
                      <a:pt x="416" y="315"/>
                      <a:pt x="425" y="309"/>
                    </a:cubicBezTo>
                    <a:cubicBezTo>
                      <a:pt x="433" y="305"/>
                      <a:pt x="442" y="307"/>
                      <a:pt x="450" y="306"/>
                    </a:cubicBezTo>
                    <a:cubicBezTo>
                      <a:pt x="454" y="305"/>
                      <a:pt x="457" y="307"/>
                      <a:pt x="458" y="311"/>
                    </a:cubicBezTo>
                    <a:cubicBezTo>
                      <a:pt x="459" y="315"/>
                      <a:pt x="457" y="317"/>
                      <a:pt x="453" y="318"/>
                    </a:cubicBezTo>
                    <a:cubicBezTo>
                      <a:pt x="446" y="320"/>
                      <a:pt x="441" y="322"/>
                      <a:pt x="433" y="321"/>
                    </a:cubicBezTo>
                    <a:cubicBezTo>
                      <a:pt x="423" y="319"/>
                      <a:pt x="412" y="321"/>
                      <a:pt x="404" y="328"/>
                    </a:cubicBezTo>
                    <a:cubicBezTo>
                      <a:pt x="398" y="334"/>
                      <a:pt x="409" y="338"/>
                      <a:pt x="411" y="343"/>
                    </a:cubicBezTo>
                    <a:cubicBezTo>
                      <a:pt x="413" y="346"/>
                      <a:pt x="413" y="351"/>
                      <a:pt x="411" y="353"/>
                    </a:cubicBezTo>
                    <a:cubicBezTo>
                      <a:pt x="408" y="356"/>
                      <a:pt x="403" y="355"/>
                      <a:pt x="401" y="353"/>
                    </a:cubicBezTo>
                    <a:cubicBezTo>
                      <a:pt x="397" y="349"/>
                      <a:pt x="391" y="345"/>
                      <a:pt x="387" y="349"/>
                    </a:cubicBezTo>
                    <a:cubicBezTo>
                      <a:pt x="382" y="354"/>
                      <a:pt x="378" y="360"/>
                      <a:pt x="379" y="369"/>
                    </a:cubicBezTo>
                    <a:cubicBezTo>
                      <a:pt x="380" y="376"/>
                      <a:pt x="386" y="389"/>
                      <a:pt x="368" y="391"/>
                    </a:cubicBezTo>
                    <a:cubicBezTo>
                      <a:pt x="362" y="391"/>
                      <a:pt x="358" y="394"/>
                      <a:pt x="352" y="391"/>
                    </a:cubicBezTo>
                    <a:cubicBezTo>
                      <a:pt x="348" y="388"/>
                      <a:pt x="342" y="389"/>
                      <a:pt x="338" y="393"/>
                    </a:cubicBezTo>
                    <a:cubicBezTo>
                      <a:pt x="323" y="407"/>
                      <a:pt x="301" y="388"/>
                      <a:pt x="286" y="402"/>
                    </a:cubicBezTo>
                    <a:cubicBezTo>
                      <a:pt x="285" y="401"/>
                      <a:pt x="284" y="399"/>
                      <a:pt x="283" y="398"/>
                    </a:cubicBezTo>
                    <a:cubicBezTo>
                      <a:pt x="268" y="392"/>
                      <a:pt x="279" y="381"/>
                      <a:pt x="278" y="372"/>
                    </a:cubicBezTo>
                    <a:cubicBezTo>
                      <a:pt x="278" y="365"/>
                      <a:pt x="274" y="357"/>
                      <a:pt x="279" y="350"/>
                    </a:cubicBezTo>
                    <a:cubicBezTo>
                      <a:pt x="278" y="350"/>
                      <a:pt x="277" y="349"/>
                      <a:pt x="275" y="348"/>
                    </a:cubicBezTo>
                    <a:cubicBezTo>
                      <a:pt x="272" y="358"/>
                      <a:pt x="254" y="354"/>
                      <a:pt x="255" y="370"/>
                    </a:cubicBezTo>
                    <a:cubicBezTo>
                      <a:pt x="256" y="378"/>
                      <a:pt x="260" y="386"/>
                      <a:pt x="261" y="394"/>
                    </a:cubicBezTo>
                    <a:cubicBezTo>
                      <a:pt x="262" y="399"/>
                      <a:pt x="268" y="412"/>
                      <a:pt x="251" y="406"/>
                    </a:cubicBezTo>
                    <a:cubicBezTo>
                      <a:pt x="246" y="404"/>
                      <a:pt x="237" y="407"/>
                      <a:pt x="232" y="410"/>
                    </a:cubicBezTo>
                    <a:cubicBezTo>
                      <a:pt x="217" y="420"/>
                      <a:pt x="207" y="436"/>
                      <a:pt x="191" y="447"/>
                    </a:cubicBezTo>
                    <a:cubicBezTo>
                      <a:pt x="181" y="454"/>
                      <a:pt x="175" y="465"/>
                      <a:pt x="160" y="458"/>
                    </a:cubicBezTo>
                    <a:cubicBezTo>
                      <a:pt x="157" y="457"/>
                      <a:pt x="154" y="459"/>
                      <a:pt x="155" y="463"/>
                    </a:cubicBezTo>
                    <a:cubicBezTo>
                      <a:pt x="160" y="481"/>
                      <a:pt x="151" y="474"/>
                      <a:pt x="142" y="471"/>
                    </a:cubicBezTo>
                    <a:cubicBezTo>
                      <a:pt x="137" y="469"/>
                      <a:pt x="128" y="469"/>
                      <a:pt x="126" y="475"/>
                    </a:cubicBezTo>
                    <a:cubicBezTo>
                      <a:pt x="124" y="480"/>
                      <a:pt x="129" y="485"/>
                      <a:pt x="137" y="486"/>
                    </a:cubicBezTo>
                    <a:cubicBezTo>
                      <a:pt x="164" y="489"/>
                      <a:pt x="165" y="517"/>
                      <a:pt x="158" y="536"/>
                    </a:cubicBezTo>
                    <a:cubicBezTo>
                      <a:pt x="155" y="541"/>
                      <a:pt x="151" y="541"/>
                      <a:pt x="148" y="540"/>
                    </a:cubicBezTo>
                    <a:cubicBezTo>
                      <a:pt x="131" y="534"/>
                      <a:pt x="113" y="539"/>
                      <a:pt x="96" y="535"/>
                    </a:cubicBezTo>
                    <a:cubicBezTo>
                      <a:pt x="91" y="533"/>
                      <a:pt x="81" y="536"/>
                      <a:pt x="84" y="548"/>
                    </a:cubicBezTo>
                    <a:cubicBezTo>
                      <a:pt x="87" y="559"/>
                      <a:pt x="88" y="572"/>
                      <a:pt x="82" y="582"/>
                    </a:cubicBezTo>
                    <a:cubicBezTo>
                      <a:pt x="75" y="594"/>
                      <a:pt x="89" y="602"/>
                      <a:pt x="86" y="613"/>
                    </a:cubicBezTo>
                    <a:cubicBezTo>
                      <a:pt x="86" y="613"/>
                      <a:pt x="90" y="615"/>
                      <a:pt x="91" y="615"/>
                    </a:cubicBezTo>
                    <a:cubicBezTo>
                      <a:pt x="101" y="609"/>
                      <a:pt x="106" y="614"/>
                      <a:pt x="111" y="621"/>
                    </a:cubicBezTo>
                    <a:cubicBezTo>
                      <a:pt x="114" y="626"/>
                      <a:pt x="117" y="622"/>
                      <a:pt x="120" y="622"/>
                    </a:cubicBezTo>
                    <a:cubicBezTo>
                      <a:pt x="127" y="620"/>
                      <a:pt x="134" y="618"/>
                      <a:pt x="142" y="618"/>
                    </a:cubicBezTo>
                    <a:cubicBezTo>
                      <a:pt x="154" y="618"/>
                      <a:pt x="171" y="602"/>
                      <a:pt x="173" y="590"/>
                    </a:cubicBezTo>
                    <a:cubicBezTo>
                      <a:pt x="174" y="576"/>
                      <a:pt x="180" y="567"/>
                      <a:pt x="195" y="564"/>
                    </a:cubicBezTo>
                    <a:cubicBezTo>
                      <a:pt x="200" y="562"/>
                      <a:pt x="207" y="557"/>
                      <a:pt x="206" y="551"/>
                    </a:cubicBezTo>
                    <a:cubicBezTo>
                      <a:pt x="205" y="538"/>
                      <a:pt x="213" y="539"/>
                      <a:pt x="220" y="540"/>
                    </a:cubicBezTo>
                    <a:cubicBezTo>
                      <a:pt x="234" y="543"/>
                      <a:pt x="246" y="540"/>
                      <a:pt x="257" y="530"/>
                    </a:cubicBezTo>
                    <a:cubicBezTo>
                      <a:pt x="263" y="525"/>
                      <a:pt x="273" y="526"/>
                      <a:pt x="276" y="535"/>
                    </a:cubicBezTo>
                    <a:cubicBezTo>
                      <a:pt x="282" y="551"/>
                      <a:pt x="295" y="557"/>
                      <a:pt x="308" y="565"/>
                    </a:cubicBezTo>
                    <a:cubicBezTo>
                      <a:pt x="321" y="572"/>
                      <a:pt x="335" y="580"/>
                      <a:pt x="331" y="600"/>
                    </a:cubicBezTo>
                    <a:cubicBezTo>
                      <a:pt x="333" y="594"/>
                      <a:pt x="344" y="593"/>
                      <a:pt x="341" y="586"/>
                    </a:cubicBezTo>
                    <a:cubicBezTo>
                      <a:pt x="335" y="570"/>
                      <a:pt x="347" y="578"/>
                      <a:pt x="352" y="577"/>
                    </a:cubicBezTo>
                    <a:cubicBezTo>
                      <a:pt x="352" y="573"/>
                      <a:pt x="350" y="571"/>
                      <a:pt x="347" y="570"/>
                    </a:cubicBezTo>
                    <a:cubicBezTo>
                      <a:pt x="328" y="561"/>
                      <a:pt x="313" y="548"/>
                      <a:pt x="301" y="530"/>
                    </a:cubicBezTo>
                    <a:cubicBezTo>
                      <a:pt x="297" y="524"/>
                      <a:pt x="296" y="518"/>
                      <a:pt x="301" y="512"/>
                    </a:cubicBezTo>
                    <a:cubicBezTo>
                      <a:pt x="307" y="505"/>
                      <a:pt x="310" y="514"/>
                      <a:pt x="313" y="517"/>
                    </a:cubicBezTo>
                    <a:cubicBezTo>
                      <a:pt x="325" y="530"/>
                      <a:pt x="337" y="544"/>
                      <a:pt x="355" y="550"/>
                    </a:cubicBezTo>
                    <a:cubicBezTo>
                      <a:pt x="364" y="554"/>
                      <a:pt x="364" y="561"/>
                      <a:pt x="364" y="568"/>
                    </a:cubicBezTo>
                    <a:cubicBezTo>
                      <a:pt x="364" y="580"/>
                      <a:pt x="375" y="593"/>
                      <a:pt x="388" y="595"/>
                    </a:cubicBezTo>
                    <a:cubicBezTo>
                      <a:pt x="382" y="600"/>
                      <a:pt x="379" y="606"/>
                      <a:pt x="385" y="611"/>
                    </a:cubicBezTo>
                    <a:cubicBezTo>
                      <a:pt x="388" y="614"/>
                      <a:pt x="396" y="621"/>
                      <a:pt x="398" y="616"/>
                    </a:cubicBezTo>
                    <a:cubicBezTo>
                      <a:pt x="401" y="609"/>
                      <a:pt x="406" y="604"/>
                      <a:pt x="409" y="597"/>
                    </a:cubicBezTo>
                    <a:cubicBezTo>
                      <a:pt x="397" y="595"/>
                      <a:pt x="402" y="582"/>
                      <a:pt x="392" y="576"/>
                    </a:cubicBezTo>
                    <a:cubicBezTo>
                      <a:pt x="405" y="577"/>
                      <a:pt x="413" y="565"/>
                      <a:pt x="421" y="568"/>
                    </a:cubicBezTo>
                    <a:cubicBezTo>
                      <a:pt x="434" y="573"/>
                      <a:pt x="443" y="568"/>
                      <a:pt x="455" y="563"/>
                    </a:cubicBezTo>
                    <a:cubicBezTo>
                      <a:pt x="443" y="554"/>
                      <a:pt x="440" y="545"/>
                      <a:pt x="452" y="534"/>
                    </a:cubicBezTo>
                    <a:cubicBezTo>
                      <a:pt x="454" y="533"/>
                      <a:pt x="454" y="531"/>
                      <a:pt x="455" y="529"/>
                    </a:cubicBezTo>
                    <a:cubicBezTo>
                      <a:pt x="462" y="520"/>
                      <a:pt x="465" y="509"/>
                      <a:pt x="474" y="502"/>
                    </a:cubicBezTo>
                    <a:cubicBezTo>
                      <a:pt x="479" y="498"/>
                      <a:pt x="502" y="501"/>
                      <a:pt x="501" y="506"/>
                    </a:cubicBezTo>
                    <a:cubicBezTo>
                      <a:pt x="499" y="511"/>
                      <a:pt x="497" y="515"/>
                      <a:pt x="502" y="519"/>
                    </a:cubicBezTo>
                    <a:cubicBezTo>
                      <a:pt x="508" y="525"/>
                      <a:pt x="513" y="523"/>
                      <a:pt x="519" y="519"/>
                    </a:cubicBezTo>
                    <a:cubicBezTo>
                      <a:pt x="521" y="517"/>
                      <a:pt x="525" y="514"/>
                      <a:pt x="520" y="512"/>
                    </a:cubicBezTo>
                    <a:cubicBezTo>
                      <a:pt x="507" y="505"/>
                      <a:pt x="520" y="501"/>
                      <a:pt x="522" y="501"/>
                    </a:cubicBezTo>
                    <a:cubicBezTo>
                      <a:pt x="533" y="498"/>
                      <a:pt x="542" y="489"/>
                      <a:pt x="556" y="494"/>
                    </a:cubicBezTo>
                    <a:cubicBezTo>
                      <a:pt x="545" y="500"/>
                      <a:pt x="546" y="512"/>
                      <a:pt x="536" y="521"/>
                    </a:cubicBezTo>
                    <a:cubicBezTo>
                      <a:pt x="554" y="523"/>
                      <a:pt x="560" y="540"/>
                      <a:pt x="576" y="543"/>
                    </a:cubicBezTo>
                    <a:cubicBezTo>
                      <a:pt x="579" y="543"/>
                      <a:pt x="584" y="551"/>
                      <a:pt x="582" y="556"/>
                    </a:cubicBezTo>
                    <a:cubicBezTo>
                      <a:pt x="580" y="561"/>
                      <a:pt x="576" y="564"/>
                      <a:pt x="569" y="564"/>
                    </a:cubicBezTo>
                    <a:cubicBezTo>
                      <a:pt x="554" y="564"/>
                      <a:pt x="540" y="566"/>
                      <a:pt x="526" y="559"/>
                    </a:cubicBezTo>
                    <a:cubicBezTo>
                      <a:pt x="518" y="555"/>
                      <a:pt x="507" y="555"/>
                      <a:pt x="496" y="557"/>
                    </a:cubicBezTo>
                    <a:cubicBezTo>
                      <a:pt x="473" y="561"/>
                      <a:pt x="454" y="576"/>
                      <a:pt x="429" y="577"/>
                    </a:cubicBezTo>
                    <a:cubicBezTo>
                      <a:pt x="431" y="582"/>
                      <a:pt x="437" y="583"/>
                      <a:pt x="436" y="590"/>
                    </a:cubicBezTo>
                    <a:cubicBezTo>
                      <a:pt x="435" y="600"/>
                      <a:pt x="435" y="610"/>
                      <a:pt x="448" y="615"/>
                    </a:cubicBezTo>
                    <a:cubicBezTo>
                      <a:pt x="457" y="619"/>
                      <a:pt x="464" y="629"/>
                      <a:pt x="476" y="618"/>
                    </a:cubicBezTo>
                    <a:cubicBezTo>
                      <a:pt x="478" y="616"/>
                      <a:pt x="484" y="617"/>
                      <a:pt x="487" y="620"/>
                    </a:cubicBezTo>
                    <a:cubicBezTo>
                      <a:pt x="494" y="626"/>
                      <a:pt x="500" y="625"/>
                      <a:pt x="508" y="620"/>
                    </a:cubicBezTo>
                    <a:cubicBezTo>
                      <a:pt x="519" y="613"/>
                      <a:pt x="526" y="618"/>
                      <a:pt x="526" y="630"/>
                    </a:cubicBezTo>
                    <a:cubicBezTo>
                      <a:pt x="526" y="648"/>
                      <a:pt x="515" y="662"/>
                      <a:pt x="507" y="676"/>
                    </a:cubicBezTo>
                    <a:cubicBezTo>
                      <a:pt x="504" y="683"/>
                      <a:pt x="490" y="677"/>
                      <a:pt x="481" y="678"/>
                    </a:cubicBezTo>
                    <a:cubicBezTo>
                      <a:pt x="477" y="678"/>
                      <a:pt x="472" y="677"/>
                      <a:pt x="468" y="678"/>
                    </a:cubicBezTo>
                    <a:cubicBezTo>
                      <a:pt x="443" y="684"/>
                      <a:pt x="421" y="672"/>
                      <a:pt x="398" y="664"/>
                    </a:cubicBezTo>
                    <a:cubicBezTo>
                      <a:pt x="381" y="658"/>
                      <a:pt x="373" y="660"/>
                      <a:pt x="370" y="678"/>
                    </a:cubicBezTo>
                    <a:cubicBezTo>
                      <a:pt x="369" y="686"/>
                      <a:pt x="368" y="690"/>
                      <a:pt x="357" y="686"/>
                    </a:cubicBezTo>
                    <a:cubicBezTo>
                      <a:pt x="341" y="679"/>
                      <a:pt x="327" y="672"/>
                      <a:pt x="312" y="664"/>
                    </a:cubicBezTo>
                    <a:cubicBezTo>
                      <a:pt x="303" y="658"/>
                      <a:pt x="291" y="661"/>
                      <a:pt x="281" y="654"/>
                    </a:cubicBezTo>
                    <a:cubicBezTo>
                      <a:pt x="274" y="649"/>
                      <a:pt x="271" y="647"/>
                      <a:pt x="280" y="642"/>
                    </a:cubicBezTo>
                    <a:cubicBezTo>
                      <a:pt x="292" y="636"/>
                      <a:pt x="274" y="626"/>
                      <a:pt x="283" y="620"/>
                    </a:cubicBezTo>
                    <a:cubicBezTo>
                      <a:pt x="280" y="617"/>
                      <a:pt x="278" y="611"/>
                      <a:pt x="273" y="612"/>
                    </a:cubicBezTo>
                    <a:cubicBezTo>
                      <a:pt x="262" y="614"/>
                      <a:pt x="249" y="609"/>
                      <a:pt x="240" y="613"/>
                    </a:cubicBezTo>
                    <a:cubicBezTo>
                      <a:pt x="226" y="620"/>
                      <a:pt x="212" y="617"/>
                      <a:pt x="198" y="618"/>
                    </a:cubicBezTo>
                    <a:cubicBezTo>
                      <a:pt x="190" y="618"/>
                      <a:pt x="183" y="620"/>
                      <a:pt x="177" y="624"/>
                    </a:cubicBezTo>
                    <a:cubicBezTo>
                      <a:pt x="159" y="634"/>
                      <a:pt x="142" y="644"/>
                      <a:pt x="121" y="630"/>
                    </a:cubicBezTo>
                    <a:cubicBezTo>
                      <a:pt x="115" y="626"/>
                      <a:pt x="113" y="631"/>
                      <a:pt x="111" y="635"/>
                    </a:cubicBezTo>
                    <a:cubicBezTo>
                      <a:pt x="107" y="642"/>
                      <a:pt x="106" y="652"/>
                      <a:pt x="97" y="654"/>
                    </a:cubicBezTo>
                    <a:cubicBezTo>
                      <a:pt x="80" y="657"/>
                      <a:pt x="76" y="670"/>
                      <a:pt x="76" y="684"/>
                    </a:cubicBezTo>
                    <a:cubicBezTo>
                      <a:pt x="76" y="691"/>
                      <a:pt x="73" y="696"/>
                      <a:pt x="69" y="700"/>
                    </a:cubicBezTo>
                    <a:cubicBezTo>
                      <a:pt x="62" y="710"/>
                      <a:pt x="48" y="713"/>
                      <a:pt x="40" y="722"/>
                    </a:cubicBezTo>
                    <a:cubicBezTo>
                      <a:pt x="28" y="735"/>
                      <a:pt x="21" y="751"/>
                      <a:pt x="13" y="767"/>
                    </a:cubicBezTo>
                    <a:cubicBezTo>
                      <a:pt x="6" y="778"/>
                      <a:pt x="0" y="787"/>
                      <a:pt x="9" y="802"/>
                    </a:cubicBezTo>
                    <a:cubicBezTo>
                      <a:pt x="13" y="808"/>
                      <a:pt x="14" y="821"/>
                      <a:pt x="9" y="833"/>
                    </a:cubicBezTo>
                    <a:cubicBezTo>
                      <a:pt x="1" y="852"/>
                      <a:pt x="1" y="872"/>
                      <a:pt x="18" y="888"/>
                    </a:cubicBezTo>
                    <a:cubicBezTo>
                      <a:pt x="31" y="900"/>
                      <a:pt x="36" y="919"/>
                      <a:pt x="49" y="929"/>
                    </a:cubicBezTo>
                    <a:cubicBezTo>
                      <a:pt x="70" y="944"/>
                      <a:pt x="89" y="964"/>
                      <a:pt x="123" y="956"/>
                    </a:cubicBezTo>
                    <a:cubicBezTo>
                      <a:pt x="147" y="950"/>
                      <a:pt x="173" y="950"/>
                      <a:pt x="197" y="939"/>
                    </a:cubicBezTo>
                    <a:cubicBezTo>
                      <a:pt x="207" y="935"/>
                      <a:pt x="221" y="939"/>
                      <a:pt x="226" y="947"/>
                    </a:cubicBezTo>
                    <a:cubicBezTo>
                      <a:pt x="234" y="962"/>
                      <a:pt x="243" y="964"/>
                      <a:pt x="255" y="956"/>
                    </a:cubicBezTo>
                    <a:cubicBezTo>
                      <a:pt x="258" y="955"/>
                      <a:pt x="259" y="956"/>
                      <a:pt x="260" y="957"/>
                    </a:cubicBezTo>
                    <a:cubicBezTo>
                      <a:pt x="272" y="965"/>
                      <a:pt x="278" y="974"/>
                      <a:pt x="271" y="989"/>
                    </a:cubicBezTo>
                    <a:cubicBezTo>
                      <a:pt x="261" y="1008"/>
                      <a:pt x="263" y="1026"/>
                      <a:pt x="280" y="1039"/>
                    </a:cubicBezTo>
                    <a:cubicBezTo>
                      <a:pt x="297" y="1053"/>
                      <a:pt x="300" y="1074"/>
                      <a:pt x="306" y="1093"/>
                    </a:cubicBezTo>
                    <a:cubicBezTo>
                      <a:pt x="308" y="1103"/>
                      <a:pt x="314" y="1115"/>
                      <a:pt x="309" y="1124"/>
                    </a:cubicBezTo>
                    <a:cubicBezTo>
                      <a:pt x="304" y="1135"/>
                      <a:pt x="301" y="1146"/>
                      <a:pt x="296" y="1156"/>
                    </a:cubicBezTo>
                    <a:cubicBezTo>
                      <a:pt x="289" y="1173"/>
                      <a:pt x="293" y="1185"/>
                      <a:pt x="300" y="1200"/>
                    </a:cubicBezTo>
                    <a:cubicBezTo>
                      <a:pt x="306" y="1216"/>
                      <a:pt x="316" y="1230"/>
                      <a:pt x="317" y="1250"/>
                    </a:cubicBezTo>
                    <a:cubicBezTo>
                      <a:pt x="317" y="1265"/>
                      <a:pt x="320" y="1282"/>
                      <a:pt x="329" y="1296"/>
                    </a:cubicBezTo>
                    <a:cubicBezTo>
                      <a:pt x="340" y="1312"/>
                      <a:pt x="350" y="1329"/>
                      <a:pt x="349" y="1350"/>
                    </a:cubicBezTo>
                    <a:cubicBezTo>
                      <a:pt x="349" y="1360"/>
                      <a:pt x="364" y="1371"/>
                      <a:pt x="368" y="1367"/>
                    </a:cubicBezTo>
                    <a:cubicBezTo>
                      <a:pt x="377" y="1359"/>
                      <a:pt x="388" y="1359"/>
                      <a:pt x="397" y="1359"/>
                    </a:cubicBezTo>
                    <a:cubicBezTo>
                      <a:pt x="425" y="1359"/>
                      <a:pt x="448" y="1349"/>
                      <a:pt x="463" y="1326"/>
                    </a:cubicBezTo>
                    <a:cubicBezTo>
                      <a:pt x="473" y="1310"/>
                      <a:pt x="493" y="1299"/>
                      <a:pt x="491" y="1278"/>
                    </a:cubicBezTo>
                    <a:cubicBezTo>
                      <a:pt x="490" y="1267"/>
                      <a:pt x="494" y="1262"/>
                      <a:pt x="501" y="1260"/>
                    </a:cubicBezTo>
                    <a:cubicBezTo>
                      <a:pt x="519" y="1256"/>
                      <a:pt x="518" y="1244"/>
                      <a:pt x="517" y="1231"/>
                    </a:cubicBezTo>
                    <a:cubicBezTo>
                      <a:pt x="516" y="1225"/>
                      <a:pt x="515" y="1220"/>
                      <a:pt x="513" y="1215"/>
                    </a:cubicBezTo>
                    <a:cubicBezTo>
                      <a:pt x="509" y="1209"/>
                      <a:pt x="512" y="1203"/>
                      <a:pt x="516" y="1201"/>
                    </a:cubicBezTo>
                    <a:cubicBezTo>
                      <a:pt x="528" y="1193"/>
                      <a:pt x="537" y="1180"/>
                      <a:pt x="552" y="1175"/>
                    </a:cubicBezTo>
                    <a:cubicBezTo>
                      <a:pt x="563" y="1172"/>
                      <a:pt x="569" y="1163"/>
                      <a:pt x="570" y="1149"/>
                    </a:cubicBezTo>
                    <a:cubicBezTo>
                      <a:pt x="572" y="1122"/>
                      <a:pt x="557" y="1097"/>
                      <a:pt x="555" y="1071"/>
                    </a:cubicBezTo>
                    <a:cubicBezTo>
                      <a:pt x="554" y="1054"/>
                      <a:pt x="558" y="1039"/>
                      <a:pt x="569" y="1029"/>
                    </a:cubicBezTo>
                    <a:cubicBezTo>
                      <a:pt x="587" y="1012"/>
                      <a:pt x="602" y="992"/>
                      <a:pt x="623" y="979"/>
                    </a:cubicBezTo>
                    <a:cubicBezTo>
                      <a:pt x="646" y="964"/>
                      <a:pt x="655" y="939"/>
                      <a:pt x="668" y="918"/>
                    </a:cubicBezTo>
                    <a:cubicBezTo>
                      <a:pt x="673" y="908"/>
                      <a:pt x="680" y="896"/>
                      <a:pt x="674" y="882"/>
                    </a:cubicBezTo>
                    <a:cubicBezTo>
                      <a:pt x="667" y="887"/>
                      <a:pt x="659" y="888"/>
                      <a:pt x="650" y="889"/>
                    </a:cubicBezTo>
                    <a:cubicBezTo>
                      <a:pt x="640" y="889"/>
                      <a:pt x="629" y="892"/>
                      <a:pt x="619" y="896"/>
                    </a:cubicBezTo>
                    <a:cubicBezTo>
                      <a:pt x="614" y="898"/>
                      <a:pt x="606" y="903"/>
                      <a:pt x="605" y="898"/>
                    </a:cubicBezTo>
                    <a:cubicBezTo>
                      <a:pt x="604" y="891"/>
                      <a:pt x="587" y="891"/>
                      <a:pt x="598" y="880"/>
                    </a:cubicBezTo>
                    <a:cubicBezTo>
                      <a:pt x="599" y="878"/>
                      <a:pt x="596" y="876"/>
                      <a:pt x="595" y="874"/>
                    </a:cubicBezTo>
                    <a:cubicBezTo>
                      <a:pt x="586" y="865"/>
                      <a:pt x="581" y="854"/>
                      <a:pt x="567" y="851"/>
                    </a:cubicBezTo>
                    <a:cubicBezTo>
                      <a:pt x="561" y="850"/>
                      <a:pt x="558" y="842"/>
                      <a:pt x="556" y="836"/>
                    </a:cubicBezTo>
                    <a:cubicBezTo>
                      <a:pt x="549" y="817"/>
                      <a:pt x="535" y="801"/>
                      <a:pt x="533" y="779"/>
                    </a:cubicBezTo>
                    <a:cubicBezTo>
                      <a:pt x="533" y="779"/>
                      <a:pt x="533" y="779"/>
                      <a:pt x="532" y="778"/>
                    </a:cubicBezTo>
                    <a:cubicBezTo>
                      <a:pt x="520" y="764"/>
                      <a:pt x="515" y="746"/>
                      <a:pt x="507" y="730"/>
                    </a:cubicBezTo>
                    <a:cubicBezTo>
                      <a:pt x="500" y="718"/>
                      <a:pt x="501" y="717"/>
                      <a:pt x="512" y="711"/>
                    </a:cubicBezTo>
                    <a:cubicBezTo>
                      <a:pt x="527" y="729"/>
                      <a:pt x="538" y="749"/>
                      <a:pt x="552" y="767"/>
                    </a:cubicBezTo>
                    <a:cubicBezTo>
                      <a:pt x="559" y="776"/>
                      <a:pt x="554" y="788"/>
                      <a:pt x="562" y="795"/>
                    </a:cubicBezTo>
                    <a:cubicBezTo>
                      <a:pt x="584" y="814"/>
                      <a:pt x="592" y="840"/>
                      <a:pt x="598" y="867"/>
                    </a:cubicBezTo>
                    <a:cubicBezTo>
                      <a:pt x="600" y="877"/>
                      <a:pt x="605" y="877"/>
                      <a:pt x="612" y="874"/>
                    </a:cubicBezTo>
                    <a:cubicBezTo>
                      <a:pt x="640" y="863"/>
                      <a:pt x="672" y="857"/>
                      <a:pt x="696" y="836"/>
                    </a:cubicBezTo>
                    <a:cubicBezTo>
                      <a:pt x="699" y="834"/>
                      <a:pt x="702" y="834"/>
                      <a:pt x="705" y="834"/>
                    </a:cubicBezTo>
                    <a:cubicBezTo>
                      <a:pt x="720" y="832"/>
                      <a:pt x="733" y="822"/>
                      <a:pt x="739" y="812"/>
                    </a:cubicBezTo>
                    <a:cubicBezTo>
                      <a:pt x="744" y="803"/>
                      <a:pt x="752" y="797"/>
                      <a:pt x="757" y="789"/>
                    </a:cubicBezTo>
                    <a:cubicBezTo>
                      <a:pt x="765" y="777"/>
                      <a:pt x="765" y="767"/>
                      <a:pt x="754" y="764"/>
                    </a:cubicBezTo>
                    <a:cubicBezTo>
                      <a:pt x="738" y="760"/>
                      <a:pt x="732" y="750"/>
                      <a:pt x="728" y="732"/>
                    </a:cubicBezTo>
                    <a:cubicBezTo>
                      <a:pt x="722" y="739"/>
                      <a:pt x="718" y="743"/>
                      <a:pt x="716" y="748"/>
                    </a:cubicBezTo>
                    <a:cubicBezTo>
                      <a:pt x="709" y="762"/>
                      <a:pt x="695" y="755"/>
                      <a:pt x="684" y="757"/>
                    </a:cubicBezTo>
                    <a:cubicBezTo>
                      <a:pt x="679" y="759"/>
                      <a:pt x="684" y="745"/>
                      <a:pt x="681" y="739"/>
                    </a:cubicBezTo>
                    <a:cubicBezTo>
                      <a:pt x="681" y="739"/>
                      <a:pt x="681" y="739"/>
                      <a:pt x="680" y="738"/>
                    </a:cubicBezTo>
                    <a:cubicBezTo>
                      <a:pt x="675" y="733"/>
                      <a:pt x="672" y="750"/>
                      <a:pt x="669" y="741"/>
                    </a:cubicBezTo>
                    <a:cubicBezTo>
                      <a:pt x="665" y="727"/>
                      <a:pt x="653" y="718"/>
                      <a:pt x="649" y="705"/>
                    </a:cubicBezTo>
                    <a:cubicBezTo>
                      <a:pt x="648" y="701"/>
                      <a:pt x="645" y="698"/>
                      <a:pt x="651" y="695"/>
                    </a:cubicBezTo>
                    <a:cubicBezTo>
                      <a:pt x="657" y="692"/>
                      <a:pt x="662" y="688"/>
                      <a:pt x="667" y="694"/>
                    </a:cubicBezTo>
                    <a:cubicBezTo>
                      <a:pt x="670" y="697"/>
                      <a:pt x="674" y="701"/>
                      <a:pt x="676" y="707"/>
                    </a:cubicBezTo>
                    <a:cubicBezTo>
                      <a:pt x="681" y="721"/>
                      <a:pt x="709" y="733"/>
                      <a:pt x="724" y="727"/>
                    </a:cubicBezTo>
                    <a:cubicBezTo>
                      <a:pt x="731" y="725"/>
                      <a:pt x="735" y="725"/>
                      <a:pt x="738" y="733"/>
                    </a:cubicBezTo>
                    <a:cubicBezTo>
                      <a:pt x="740" y="738"/>
                      <a:pt x="743" y="744"/>
                      <a:pt x="750" y="744"/>
                    </a:cubicBezTo>
                    <a:cubicBezTo>
                      <a:pt x="766" y="743"/>
                      <a:pt x="782" y="747"/>
                      <a:pt x="798" y="745"/>
                    </a:cubicBezTo>
                    <a:cubicBezTo>
                      <a:pt x="808" y="743"/>
                      <a:pt x="821" y="740"/>
                      <a:pt x="829" y="745"/>
                    </a:cubicBezTo>
                    <a:cubicBezTo>
                      <a:pt x="842" y="752"/>
                      <a:pt x="851" y="765"/>
                      <a:pt x="862" y="775"/>
                    </a:cubicBezTo>
                    <a:cubicBezTo>
                      <a:pt x="862" y="775"/>
                      <a:pt x="862" y="776"/>
                      <a:pt x="862" y="776"/>
                    </a:cubicBezTo>
                    <a:cubicBezTo>
                      <a:pt x="863" y="791"/>
                      <a:pt x="876" y="798"/>
                      <a:pt x="888" y="791"/>
                    </a:cubicBezTo>
                    <a:cubicBezTo>
                      <a:pt x="890" y="789"/>
                      <a:pt x="890" y="784"/>
                      <a:pt x="894" y="787"/>
                    </a:cubicBezTo>
                    <a:cubicBezTo>
                      <a:pt x="898" y="789"/>
                      <a:pt x="899" y="793"/>
                      <a:pt x="897" y="796"/>
                    </a:cubicBezTo>
                    <a:cubicBezTo>
                      <a:pt x="896" y="799"/>
                      <a:pt x="895" y="802"/>
                      <a:pt x="895" y="805"/>
                    </a:cubicBezTo>
                    <a:cubicBezTo>
                      <a:pt x="903" y="845"/>
                      <a:pt x="919" y="883"/>
                      <a:pt x="936" y="920"/>
                    </a:cubicBezTo>
                    <a:cubicBezTo>
                      <a:pt x="938" y="924"/>
                      <a:pt x="941" y="927"/>
                      <a:pt x="945" y="923"/>
                    </a:cubicBezTo>
                    <a:cubicBezTo>
                      <a:pt x="961" y="909"/>
                      <a:pt x="970" y="890"/>
                      <a:pt x="969" y="869"/>
                    </a:cubicBezTo>
                    <a:cubicBezTo>
                      <a:pt x="969" y="856"/>
                      <a:pt x="972" y="847"/>
                      <a:pt x="983" y="840"/>
                    </a:cubicBezTo>
                    <a:cubicBezTo>
                      <a:pt x="989" y="835"/>
                      <a:pt x="994" y="828"/>
                      <a:pt x="1000" y="824"/>
                    </a:cubicBezTo>
                    <a:cubicBezTo>
                      <a:pt x="1021" y="812"/>
                      <a:pt x="1032" y="786"/>
                      <a:pt x="1059" y="780"/>
                    </a:cubicBezTo>
                    <a:cubicBezTo>
                      <a:pt x="1073" y="776"/>
                      <a:pt x="1079" y="775"/>
                      <a:pt x="1082" y="791"/>
                    </a:cubicBezTo>
                    <a:cubicBezTo>
                      <a:pt x="1082" y="795"/>
                      <a:pt x="1086" y="799"/>
                      <a:pt x="1089" y="801"/>
                    </a:cubicBezTo>
                    <a:cubicBezTo>
                      <a:pt x="1100" y="809"/>
                      <a:pt x="1103" y="820"/>
                      <a:pt x="1102" y="832"/>
                    </a:cubicBezTo>
                    <a:cubicBezTo>
                      <a:pt x="1102" y="836"/>
                      <a:pt x="1099" y="839"/>
                      <a:pt x="1105" y="842"/>
                    </a:cubicBezTo>
                    <a:cubicBezTo>
                      <a:pt x="1110" y="844"/>
                      <a:pt x="1113" y="843"/>
                      <a:pt x="1116" y="839"/>
                    </a:cubicBezTo>
                    <a:cubicBezTo>
                      <a:pt x="1119" y="836"/>
                      <a:pt x="1122" y="832"/>
                      <a:pt x="1126" y="835"/>
                    </a:cubicBezTo>
                    <a:cubicBezTo>
                      <a:pt x="1130" y="837"/>
                      <a:pt x="1132" y="841"/>
                      <a:pt x="1132" y="846"/>
                    </a:cubicBezTo>
                    <a:cubicBezTo>
                      <a:pt x="1132" y="852"/>
                      <a:pt x="1131" y="859"/>
                      <a:pt x="1135" y="865"/>
                    </a:cubicBezTo>
                    <a:cubicBezTo>
                      <a:pt x="1141" y="877"/>
                      <a:pt x="1142" y="889"/>
                      <a:pt x="1139" y="902"/>
                    </a:cubicBezTo>
                    <a:cubicBezTo>
                      <a:pt x="1137" y="913"/>
                      <a:pt x="1136" y="923"/>
                      <a:pt x="1148" y="930"/>
                    </a:cubicBezTo>
                    <a:cubicBezTo>
                      <a:pt x="1153" y="934"/>
                      <a:pt x="1155" y="940"/>
                      <a:pt x="1157" y="947"/>
                    </a:cubicBezTo>
                    <a:cubicBezTo>
                      <a:pt x="1160" y="962"/>
                      <a:pt x="1164" y="978"/>
                      <a:pt x="1181" y="985"/>
                    </a:cubicBezTo>
                    <a:cubicBezTo>
                      <a:pt x="1185" y="987"/>
                      <a:pt x="1189" y="993"/>
                      <a:pt x="1194" y="989"/>
                    </a:cubicBezTo>
                    <a:cubicBezTo>
                      <a:pt x="1198" y="984"/>
                      <a:pt x="1192" y="981"/>
                      <a:pt x="1190" y="977"/>
                    </a:cubicBezTo>
                    <a:cubicBezTo>
                      <a:pt x="1189" y="976"/>
                      <a:pt x="1189" y="973"/>
                      <a:pt x="1189" y="971"/>
                    </a:cubicBezTo>
                    <a:cubicBezTo>
                      <a:pt x="1192" y="953"/>
                      <a:pt x="1179" y="945"/>
                      <a:pt x="1166" y="936"/>
                    </a:cubicBezTo>
                    <a:cubicBezTo>
                      <a:pt x="1156" y="928"/>
                      <a:pt x="1149" y="915"/>
                      <a:pt x="1148" y="903"/>
                    </a:cubicBezTo>
                    <a:cubicBezTo>
                      <a:pt x="1147" y="892"/>
                      <a:pt x="1154" y="881"/>
                      <a:pt x="1158" y="869"/>
                    </a:cubicBezTo>
                    <a:cubicBezTo>
                      <a:pt x="1177" y="881"/>
                      <a:pt x="1195" y="893"/>
                      <a:pt x="1203" y="914"/>
                    </a:cubicBezTo>
                    <a:cubicBezTo>
                      <a:pt x="1205" y="918"/>
                      <a:pt x="1209" y="916"/>
                      <a:pt x="1210" y="913"/>
                    </a:cubicBezTo>
                    <a:cubicBezTo>
                      <a:pt x="1218" y="904"/>
                      <a:pt x="1229" y="900"/>
                      <a:pt x="1239" y="894"/>
                    </a:cubicBezTo>
                    <a:cubicBezTo>
                      <a:pt x="1242" y="893"/>
                      <a:pt x="1245" y="892"/>
                      <a:pt x="1246" y="889"/>
                    </a:cubicBezTo>
                    <a:cubicBezTo>
                      <a:pt x="1251" y="873"/>
                      <a:pt x="1244" y="850"/>
                      <a:pt x="1230" y="838"/>
                    </a:cubicBezTo>
                    <a:cubicBezTo>
                      <a:pt x="1208" y="820"/>
                      <a:pt x="1209" y="803"/>
                      <a:pt x="1231" y="789"/>
                    </a:cubicBezTo>
                    <a:cubicBezTo>
                      <a:pt x="1238" y="784"/>
                      <a:pt x="1250" y="784"/>
                      <a:pt x="1251" y="788"/>
                    </a:cubicBezTo>
                    <a:cubicBezTo>
                      <a:pt x="1254" y="802"/>
                      <a:pt x="1259" y="791"/>
                      <a:pt x="1263" y="790"/>
                    </a:cubicBezTo>
                    <a:cubicBezTo>
                      <a:pt x="1277" y="784"/>
                      <a:pt x="1289" y="775"/>
                      <a:pt x="1306" y="773"/>
                    </a:cubicBezTo>
                    <a:cubicBezTo>
                      <a:pt x="1326" y="772"/>
                      <a:pt x="1340" y="756"/>
                      <a:pt x="1350" y="741"/>
                    </a:cubicBezTo>
                    <a:cubicBezTo>
                      <a:pt x="1356" y="732"/>
                      <a:pt x="1361" y="722"/>
                      <a:pt x="1368" y="714"/>
                    </a:cubicBezTo>
                    <a:cubicBezTo>
                      <a:pt x="1374" y="709"/>
                      <a:pt x="1373" y="702"/>
                      <a:pt x="1373" y="696"/>
                    </a:cubicBezTo>
                    <a:cubicBezTo>
                      <a:pt x="1373" y="693"/>
                      <a:pt x="1367" y="694"/>
                      <a:pt x="1369" y="690"/>
                    </a:cubicBezTo>
                    <a:cubicBezTo>
                      <a:pt x="1374" y="682"/>
                      <a:pt x="1370" y="674"/>
                      <a:pt x="1368" y="667"/>
                    </a:cubicBezTo>
                    <a:cubicBezTo>
                      <a:pt x="1365" y="659"/>
                      <a:pt x="1360" y="649"/>
                      <a:pt x="1352" y="643"/>
                    </a:cubicBezTo>
                    <a:cubicBezTo>
                      <a:pt x="1346" y="639"/>
                      <a:pt x="1349" y="638"/>
                      <a:pt x="1352" y="634"/>
                    </a:cubicBezTo>
                    <a:cubicBezTo>
                      <a:pt x="1360" y="625"/>
                      <a:pt x="1370" y="619"/>
                      <a:pt x="1381" y="614"/>
                    </a:cubicBezTo>
                    <a:cubicBezTo>
                      <a:pt x="1372" y="617"/>
                      <a:pt x="1367" y="602"/>
                      <a:pt x="1358" y="610"/>
                    </a:cubicBezTo>
                    <a:cubicBezTo>
                      <a:pt x="1352" y="615"/>
                      <a:pt x="1348" y="616"/>
                      <a:pt x="1345" y="607"/>
                    </a:cubicBezTo>
                    <a:cubicBezTo>
                      <a:pt x="1343" y="601"/>
                      <a:pt x="1333" y="605"/>
                      <a:pt x="1331" y="598"/>
                    </a:cubicBezTo>
                    <a:cubicBezTo>
                      <a:pt x="1330" y="596"/>
                      <a:pt x="1331" y="595"/>
                      <a:pt x="1333" y="594"/>
                    </a:cubicBezTo>
                    <a:cubicBezTo>
                      <a:pt x="1348" y="592"/>
                      <a:pt x="1357" y="580"/>
                      <a:pt x="1369" y="573"/>
                    </a:cubicBezTo>
                    <a:cubicBezTo>
                      <a:pt x="1372" y="570"/>
                      <a:pt x="1374" y="570"/>
                      <a:pt x="1376" y="573"/>
                    </a:cubicBezTo>
                    <a:cubicBezTo>
                      <a:pt x="1378" y="575"/>
                      <a:pt x="1378" y="577"/>
                      <a:pt x="1376" y="579"/>
                    </a:cubicBezTo>
                    <a:cubicBezTo>
                      <a:pt x="1372" y="583"/>
                      <a:pt x="1364" y="587"/>
                      <a:pt x="1371" y="593"/>
                    </a:cubicBezTo>
                    <a:cubicBezTo>
                      <a:pt x="1377" y="598"/>
                      <a:pt x="1381" y="589"/>
                      <a:pt x="1386" y="587"/>
                    </a:cubicBezTo>
                    <a:cubicBezTo>
                      <a:pt x="1388" y="587"/>
                      <a:pt x="1391" y="585"/>
                      <a:pt x="1392" y="584"/>
                    </a:cubicBezTo>
                    <a:cubicBezTo>
                      <a:pt x="1397" y="581"/>
                      <a:pt x="1400" y="582"/>
                      <a:pt x="1404" y="586"/>
                    </a:cubicBezTo>
                    <a:cubicBezTo>
                      <a:pt x="1408" y="589"/>
                      <a:pt x="1409" y="592"/>
                      <a:pt x="1406" y="597"/>
                    </a:cubicBezTo>
                    <a:cubicBezTo>
                      <a:pt x="1400" y="605"/>
                      <a:pt x="1404" y="607"/>
                      <a:pt x="1413" y="607"/>
                    </a:cubicBezTo>
                    <a:cubicBezTo>
                      <a:pt x="1420" y="606"/>
                      <a:pt x="1426" y="613"/>
                      <a:pt x="1424" y="618"/>
                    </a:cubicBezTo>
                    <a:cubicBezTo>
                      <a:pt x="1420" y="625"/>
                      <a:pt x="1420" y="633"/>
                      <a:pt x="1420" y="642"/>
                    </a:cubicBezTo>
                    <a:cubicBezTo>
                      <a:pt x="1420" y="644"/>
                      <a:pt x="1421" y="647"/>
                      <a:pt x="1425" y="647"/>
                    </a:cubicBezTo>
                    <a:cubicBezTo>
                      <a:pt x="1450" y="642"/>
                      <a:pt x="1458" y="621"/>
                      <a:pt x="1443" y="601"/>
                    </a:cubicBezTo>
                    <a:cubicBezTo>
                      <a:pt x="1440" y="598"/>
                      <a:pt x="1437" y="595"/>
                      <a:pt x="1435" y="592"/>
                    </a:cubicBezTo>
                    <a:cubicBezTo>
                      <a:pt x="1431" y="588"/>
                      <a:pt x="1429" y="585"/>
                      <a:pt x="1437" y="582"/>
                    </a:cubicBezTo>
                    <a:cubicBezTo>
                      <a:pt x="1446" y="578"/>
                      <a:pt x="1452" y="571"/>
                      <a:pt x="1456" y="561"/>
                    </a:cubicBezTo>
                    <a:cubicBezTo>
                      <a:pt x="1460" y="550"/>
                      <a:pt x="1470" y="543"/>
                      <a:pt x="1483" y="546"/>
                    </a:cubicBezTo>
                    <a:cubicBezTo>
                      <a:pt x="1490" y="548"/>
                      <a:pt x="1495" y="546"/>
                      <a:pt x="1501" y="543"/>
                    </a:cubicBezTo>
                    <a:cubicBezTo>
                      <a:pt x="1524" y="528"/>
                      <a:pt x="1536" y="504"/>
                      <a:pt x="1552" y="483"/>
                    </a:cubicBezTo>
                    <a:cubicBezTo>
                      <a:pt x="1565" y="466"/>
                      <a:pt x="1563" y="444"/>
                      <a:pt x="1569" y="425"/>
                    </a:cubicBezTo>
                    <a:cubicBezTo>
                      <a:pt x="1574" y="410"/>
                      <a:pt x="1557" y="396"/>
                      <a:pt x="1545" y="404"/>
                    </a:cubicBezTo>
                    <a:cubicBezTo>
                      <a:pt x="1536" y="410"/>
                      <a:pt x="1530" y="405"/>
                      <a:pt x="1527" y="402"/>
                    </a:cubicBezTo>
                    <a:cubicBezTo>
                      <a:pt x="1522" y="397"/>
                      <a:pt x="1515" y="397"/>
                      <a:pt x="1510" y="392"/>
                    </a:cubicBezTo>
                    <a:cubicBezTo>
                      <a:pt x="1533" y="373"/>
                      <a:pt x="1556" y="353"/>
                      <a:pt x="1579" y="334"/>
                    </a:cubicBezTo>
                    <a:cubicBezTo>
                      <a:pt x="1587" y="328"/>
                      <a:pt x="1597" y="320"/>
                      <a:pt x="1607" y="325"/>
                    </a:cubicBezTo>
                    <a:cubicBezTo>
                      <a:pt x="1622" y="332"/>
                      <a:pt x="1634" y="330"/>
                      <a:pt x="1649" y="326"/>
                    </a:cubicBezTo>
                    <a:cubicBezTo>
                      <a:pt x="1658" y="323"/>
                      <a:pt x="1669" y="317"/>
                      <a:pt x="1677" y="332"/>
                    </a:cubicBezTo>
                    <a:cubicBezTo>
                      <a:pt x="1683" y="343"/>
                      <a:pt x="1692" y="326"/>
                      <a:pt x="1700" y="330"/>
                    </a:cubicBezTo>
                    <a:cubicBezTo>
                      <a:pt x="1702" y="331"/>
                      <a:pt x="1703" y="329"/>
                      <a:pt x="1703" y="326"/>
                    </a:cubicBezTo>
                    <a:cubicBezTo>
                      <a:pt x="1705" y="310"/>
                      <a:pt x="1736" y="287"/>
                      <a:pt x="1752" y="289"/>
                    </a:cubicBezTo>
                    <a:cubicBezTo>
                      <a:pt x="1751" y="294"/>
                      <a:pt x="1769" y="283"/>
                      <a:pt x="1758" y="296"/>
                    </a:cubicBezTo>
                    <a:cubicBezTo>
                      <a:pt x="1756" y="300"/>
                      <a:pt x="1760" y="301"/>
                      <a:pt x="1762" y="304"/>
                    </a:cubicBezTo>
                    <a:cubicBezTo>
                      <a:pt x="1764" y="307"/>
                      <a:pt x="1767" y="306"/>
                      <a:pt x="1769" y="304"/>
                    </a:cubicBezTo>
                    <a:cubicBezTo>
                      <a:pt x="1776" y="295"/>
                      <a:pt x="1790" y="296"/>
                      <a:pt x="1793" y="282"/>
                    </a:cubicBezTo>
                    <a:cubicBezTo>
                      <a:pt x="1795" y="274"/>
                      <a:pt x="1803" y="273"/>
                      <a:pt x="1809" y="280"/>
                    </a:cubicBezTo>
                    <a:cubicBezTo>
                      <a:pt x="1807" y="284"/>
                      <a:pt x="1801" y="280"/>
                      <a:pt x="1801" y="284"/>
                    </a:cubicBezTo>
                    <a:cubicBezTo>
                      <a:pt x="1800" y="299"/>
                      <a:pt x="1790" y="304"/>
                      <a:pt x="1780" y="311"/>
                    </a:cubicBezTo>
                    <a:cubicBezTo>
                      <a:pt x="1762" y="323"/>
                      <a:pt x="1752" y="344"/>
                      <a:pt x="1730" y="350"/>
                    </a:cubicBezTo>
                    <a:cubicBezTo>
                      <a:pt x="1729" y="350"/>
                      <a:pt x="1727" y="351"/>
                      <a:pt x="1727" y="353"/>
                    </a:cubicBezTo>
                    <a:cubicBezTo>
                      <a:pt x="1720" y="370"/>
                      <a:pt x="1709" y="386"/>
                      <a:pt x="1716" y="406"/>
                    </a:cubicBezTo>
                    <a:cubicBezTo>
                      <a:pt x="1718" y="414"/>
                      <a:pt x="1721" y="423"/>
                      <a:pt x="1723" y="431"/>
                    </a:cubicBezTo>
                    <a:cubicBezTo>
                      <a:pt x="1724" y="436"/>
                      <a:pt x="1723" y="443"/>
                      <a:pt x="1727" y="443"/>
                    </a:cubicBezTo>
                    <a:cubicBezTo>
                      <a:pt x="1732" y="443"/>
                      <a:pt x="1738" y="439"/>
                      <a:pt x="1739" y="433"/>
                    </a:cubicBezTo>
                    <a:cubicBezTo>
                      <a:pt x="1742" y="421"/>
                      <a:pt x="1752" y="413"/>
                      <a:pt x="1759" y="404"/>
                    </a:cubicBezTo>
                    <a:cubicBezTo>
                      <a:pt x="1767" y="395"/>
                      <a:pt x="1780" y="389"/>
                      <a:pt x="1783" y="375"/>
                    </a:cubicBezTo>
                    <a:cubicBezTo>
                      <a:pt x="1783" y="371"/>
                      <a:pt x="1789" y="373"/>
                      <a:pt x="1791" y="370"/>
                    </a:cubicBezTo>
                    <a:cubicBezTo>
                      <a:pt x="1780" y="366"/>
                      <a:pt x="1796" y="350"/>
                      <a:pt x="1780" y="348"/>
                    </a:cubicBezTo>
                    <a:cubicBezTo>
                      <a:pt x="1779" y="348"/>
                      <a:pt x="1778" y="346"/>
                      <a:pt x="1778" y="344"/>
                    </a:cubicBezTo>
                    <a:cubicBezTo>
                      <a:pt x="1778" y="341"/>
                      <a:pt x="1798" y="318"/>
                      <a:pt x="1801" y="318"/>
                    </a:cubicBezTo>
                    <a:cubicBezTo>
                      <a:pt x="1810" y="319"/>
                      <a:pt x="1818" y="306"/>
                      <a:pt x="1826" y="317"/>
                    </a:cubicBezTo>
                    <a:cubicBezTo>
                      <a:pt x="1831" y="308"/>
                      <a:pt x="1844" y="309"/>
                      <a:pt x="1847" y="311"/>
                    </a:cubicBezTo>
                    <a:cubicBezTo>
                      <a:pt x="1865" y="322"/>
                      <a:pt x="1874" y="306"/>
                      <a:pt x="1886" y="300"/>
                    </a:cubicBezTo>
                    <a:cubicBezTo>
                      <a:pt x="1891" y="298"/>
                      <a:pt x="1895" y="294"/>
                      <a:pt x="1900" y="293"/>
                    </a:cubicBezTo>
                    <a:cubicBezTo>
                      <a:pt x="1916" y="289"/>
                      <a:pt x="1927" y="274"/>
                      <a:pt x="1946" y="281"/>
                    </a:cubicBezTo>
                    <a:cubicBezTo>
                      <a:pt x="1956" y="285"/>
                      <a:pt x="1954" y="276"/>
                      <a:pt x="1953" y="270"/>
                    </a:cubicBezTo>
                    <a:cubicBezTo>
                      <a:pt x="1949" y="255"/>
                      <a:pt x="1936" y="249"/>
                      <a:pt x="1923" y="242"/>
                    </a:cubicBezTo>
                    <a:cubicBezTo>
                      <a:pt x="1929" y="240"/>
                      <a:pt x="1932" y="240"/>
                      <a:pt x="1937" y="244"/>
                    </a:cubicBezTo>
                    <a:cubicBezTo>
                      <a:pt x="1948" y="252"/>
                      <a:pt x="1966" y="241"/>
                      <a:pt x="1964" y="228"/>
                    </a:cubicBezTo>
                    <a:cubicBezTo>
                      <a:pt x="1963" y="222"/>
                      <a:pt x="1966" y="220"/>
                      <a:pt x="1970" y="220"/>
                    </a:cubicBezTo>
                    <a:cubicBezTo>
                      <a:pt x="1976" y="218"/>
                      <a:pt x="1972" y="223"/>
                      <a:pt x="1973" y="225"/>
                    </a:cubicBezTo>
                    <a:cubicBezTo>
                      <a:pt x="1974" y="230"/>
                      <a:pt x="1977" y="234"/>
                      <a:pt x="1983" y="232"/>
                    </a:cubicBezTo>
                    <a:cubicBezTo>
                      <a:pt x="1993" y="230"/>
                      <a:pt x="1999" y="233"/>
                      <a:pt x="2005" y="240"/>
                    </a:cubicBezTo>
                    <a:cubicBezTo>
                      <a:pt x="2011" y="247"/>
                      <a:pt x="2019" y="252"/>
                      <a:pt x="2028" y="251"/>
                    </a:cubicBezTo>
                    <a:cubicBezTo>
                      <a:pt x="2036" y="250"/>
                      <a:pt x="2039" y="243"/>
                      <a:pt x="2038" y="234"/>
                    </a:cubicBezTo>
                    <a:cubicBezTo>
                      <a:pt x="2038" y="230"/>
                      <a:pt x="2044" y="233"/>
                      <a:pt x="2044" y="232"/>
                    </a:cubicBezTo>
                    <a:cubicBezTo>
                      <a:pt x="2047" y="225"/>
                      <a:pt x="2059" y="232"/>
                      <a:pt x="2059" y="223"/>
                    </a:cubicBezTo>
                    <a:close/>
                    <a:moveTo>
                      <a:pt x="704" y="589"/>
                    </a:moveTo>
                    <a:cubicBezTo>
                      <a:pt x="709" y="597"/>
                      <a:pt x="708" y="608"/>
                      <a:pt x="704" y="616"/>
                    </a:cubicBezTo>
                    <a:cubicBezTo>
                      <a:pt x="702" y="620"/>
                      <a:pt x="690" y="620"/>
                      <a:pt x="683" y="619"/>
                    </a:cubicBezTo>
                    <a:cubicBezTo>
                      <a:pt x="676" y="617"/>
                      <a:pt x="669" y="613"/>
                      <a:pt x="663" y="609"/>
                    </a:cubicBezTo>
                    <a:cubicBezTo>
                      <a:pt x="657" y="604"/>
                      <a:pt x="650" y="599"/>
                      <a:pt x="658" y="590"/>
                    </a:cubicBezTo>
                    <a:cubicBezTo>
                      <a:pt x="670" y="575"/>
                      <a:pt x="656" y="564"/>
                      <a:pt x="649" y="553"/>
                    </a:cubicBezTo>
                    <a:cubicBezTo>
                      <a:pt x="644" y="544"/>
                      <a:pt x="638" y="537"/>
                      <a:pt x="643" y="526"/>
                    </a:cubicBezTo>
                    <a:cubicBezTo>
                      <a:pt x="649" y="512"/>
                      <a:pt x="657" y="500"/>
                      <a:pt x="674" y="498"/>
                    </a:cubicBezTo>
                    <a:cubicBezTo>
                      <a:pt x="680" y="497"/>
                      <a:pt x="686" y="498"/>
                      <a:pt x="692" y="498"/>
                    </a:cubicBezTo>
                    <a:cubicBezTo>
                      <a:pt x="698" y="497"/>
                      <a:pt x="700" y="501"/>
                      <a:pt x="700" y="507"/>
                    </a:cubicBezTo>
                    <a:cubicBezTo>
                      <a:pt x="700" y="513"/>
                      <a:pt x="698" y="518"/>
                      <a:pt x="692" y="516"/>
                    </a:cubicBezTo>
                    <a:cubicBezTo>
                      <a:pt x="681" y="512"/>
                      <a:pt x="678" y="522"/>
                      <a:pt x="672" y="526"/>
                    </a:cubicBezTo>
                    <a:cubicBezTo>
                      <a:pt x="678" y="532"/>
                      <a:pt x="675" y="545"/>
                      <a:pt x="687" y="546"/>
                    </a:cubicBezTo>
                    <a:cubicBezTo>
                      <a:pt x="688" y="546"/>
                      <a:pt x="690" y="547"/>
                      <a:pt x="690" y="547"/>
                    </a:cubicBezTo>
                    <a:cubicBezTo>
                      <a:pt x="691" y="560"/>
                      <a:pt x="707" y="558"/>
                      <a:pt x="713" y="569"/>
                    </a:cubicBezTo>
                    <a:cubicBezTo>
                      <a:pt x="693" y="572"/>
                      <a:pt x="693" y="572"/>
                      <a:pt x="704" y="589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" name="Freeform 4">
                <a:extLst>
                  <a:ext uri="{FF2B5EF4-FFF2-40B4-BE49-F238E27FC236}">
                    <a16:creationId xmlns:a16="http://schemas.microsoft.com/office/drawing/2014/main" id="{E51476EE-7570-4536-91E6-09DDFA5317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23547" y="1810576"/>
                <a:ext cx="3182947" cy="3735447"/>
              </a:xfrm>
              <a:custGeom>
                <a:avLst/>
                <a:gdLst>
                  <a:gd name="T0" fmla="*/ 1175 w 1335"/>
                  <a:gd name="T1" fmla="*/ 940 h 1566"/>
                  <a:gd name="T2" fmla="*/ 1056 w 1335"/>
                  <a:gd name="T3" fmla="*/ 840 h 1566"/>
                  <a:gd name="T4" fmla="*/ 910 w 1335"/>
                  <a:gd name="T5" fmla="*/ 859 h 1566"/>
                  <a:gd name="T6" fmla="*/ 797 w 1335"/>
                  <a:gd name="T7" fmla="*/ 770 h 1566"/>
                  <a:gd name="T8" fmla="*/ 706 w 1335"/>
                  <a:gd name="T9" fmla="*/ 720 h 1566"/>
                  <a:gd name="T10" fmla="*/ 778 w 1335"/>
                  <a:gd name="T11" fmla="*/ 636 h 1566"/>
                  <a:gd name="T12" fmla="*/ 880 w 1335"/>
                  <a:gd name="T13" fmla="*/ 669 h 1566"/>
                  <a:gd name="T14" fmla="*/ 924 w 1335"/>
                  <a:gd name="T15" fmla="*/ 540 h 1566"/>
                  <a:gd name="T16" fmla="*/ 1051 w 1335"/>
                  <a:gd name="T17" fmla="*/ 459 h 1566"/>
                  <a:gd name="T18" fmla="*/ 1030 w 1335"/>
                  <a:gd name="T19" fmla="*/ 404 h 1566"/>
                  <a:gd name="T20" fmla="*/ 1151 w 1335"/>
                  <a:gd name="T21" fmla="*/ 422 h 1566"/>
                  <a:gd name="T22" fmla="*/ 1098 w 1335"/>
                  <a:gd name="T23" fmla="*/ 319 h 1566"/>
                  <a:gd name="T24" fmla="*/ 983 w 1335"/>
                  <a:gd name="T25" fmla="*/ 246 h 1566"/>
                  <a:gd name="T26" fmla="*/ 895 w 1335"/>
                  <a:gd name="T27" fmla="*/ 273 h 1566"/>
                  <a:gd name="T28" fmla="*/ 856 w 1335"/>
                  <a:gd name="T29" fmla="*/ 345 h 1566"/>
                  <a:gd name="T30" fmla="*/ 767 w 1335"/>
                  <a:gd name="T31" fmla="*/ 209 h 1566"/>
                  <a:gd name="T32" fmla="*/ 869 w 1335"/>
                  <a:gd name="T33" fmla="*/ 195 h 1566"/>
                  <a:gd name="T34" fmla="*/ 905 w 1335"/>
                  <a:gd name="T35" fmla="*/ 88 h 1566"/>
                  <a:gd name="T36" fmla="*/ 921 w 1335"/>
                  <a:gd name="T37" fmla="*/ 168 h 1566"/>
                  <a:gd name="T38" fmla="*/ 1015 w 1335"/>
                  <a:gd name="T39" fmla="*/ 215 h 1566"/>
                  <a:gd name="T40" fmla="*/ 1042 w 1335"/>
                  <a:gd name="T41" fmla="*/ 170 h 1566"/>
                  <a:gd name="T42" fmla="*/ 942 w 1335"/>
                  <a:gd name="T43" fmla="*/ 58 h 1566"/>
                  <a:gd name="T44" fmla="*/ 823 w 1335"/>
                  <a:gd name="T45" fmla="*/ 58 h 1566"/>
                  <a:gd name="T46" fmla="*/ 841 w 1335"/>
                  <a:gd name="T47" fmla="*/ 87 h 1566"/>
                  <a:gd name="T48" fmla="*/ 734 w 1335"/>
                  <a:gd name="T49" fmla="*/ 53 h 1566"/>
                  <a:gd name="T50" fmla="*/ 725 w 1335"/>
                  <a:gd name="T51" fmla="*/ 37 h 1566"/>
                  <a:gd name="T52" fmla="*/ 595 w 1335"/>
                  <a:gd name="T53" fmla="*/ 119 h 1566"/>
                  <a:gd name="T54" fmla="*/ 539 w 1335"/>
                  <a:gd name="T55" fmla="*/ 102 h 1566"/>
                  <a:gd name="T56" fmla="*/ 625 w 1335"/>
                  <a:gd name="T57" fmla="*/ 18 h 1566"/>
                  <a:gd name="T58" fmla="*/ 546 w 1335"/>
                  <a:gd name="T59" fmla="*/ 40 h 1566"/>
                  <a:gd name="T60" fmla="*/ 436 w 1335"/>
                  <a:gd name="T61" fmla="*/ 25 h 1566"/>
                  <a:gd name="T62" fmla="*/ 508 w 1335"/>
                  <a:gd name="T63" fmla="*/ 89 h 1566"/>
                  <a:gd name="T64" fmla="*/ 395 w 1335"/>
                  <a:gd name="T65" fmla="*/ 84 h 1566"/>
                  <a:gd name="T66" fmla="*/ 274 w 1335"/>
                  <a:gd name="T67" fmla="*/ 91 h 1566"/>
                  <a:gd name="T68" fmla="*/ 58 w 1335"/>
                  <a:gd name="T69" fmla="*/ 85 h 1566"/>
                  <a:gd name="T70" fmla="*/ 6 w 1335"/>
                  <a:gd name="T71" fmla="*/ 171 h 1566"/>
                  <a:gd name="T72" fmla="*/ 27 w 1335"/>
                  <a:gd name="T73" fmla="*/ 245 h 1566"/>
                  <a:gd name="T74" fmla="*/ 82 w 1335"/>
                  <a:gd name="T75" fmla="*/ 302 h 1566"/>
                  <a:gd name="T76" fmla="*/ 130 w 1335"/>
                  <a:gd name="T77" fmla="*/ 292 h 1566"/>
                  <a:gd name="T78" fmla="*/ 164 w 1335"/>
                  <a:gd name="T79" fmla="*/ 264 h 1566"/>
                  <a:gd name="T80" fmla="*/ 292 w 1335"/>
                  <a:gd name="T81" fmla="*/ 270 h 1566"/>
                  <a:gd name="T82" fmla="*/ 370 w 1335"/>
                  <a:gd name="T83" fmla="*/ 330 h 1566"/>
                  <a:gd name="T84" fmla="*/ 462 w 1335"/>
                  <a:gd name="T85" fmla="*/ 561 h 1566"/>
                  <a:gd name="T86" fmla="*/ 582 w 1335"/>
                  <a:gd name="T87" fmla="*/ 694 h 1566"/>
                  <a:gd name="T88" fmla="*/ 659 w 1335"/>
                  <a:gd name="T89" fmla="*/ 763 h 1566"/>
                  <a:gd name="T90" fmla="*/ 804 w 1335"/>
                  <a:gd name="T91" fmla="*/ 817 h 1566"/>
                  <a:gd name="T92" fmla="*/ 925 w 1335"/>
                  <a:gd name="T93" fmla="*/ 950 h 1566"/>
                  <a:gd name="T94" fmla="*/ 948 w 1335"/>
                  <a:gd name="T95" fmla="*/ 1107 h 1566"/>
                  <a:gd name="T96" fmla="*/ 947 w 1335"/>
                  <a:gd name="T97" fmla="*/ 1386 h 1566"/>
                  <a:gd name="T98" fmla="*/ 931 w 1335"/>
                  <a:gd name="T99" fmla="*/ 1479 h 1566"/>
                  <a:gd name="T100" fmla="*/ 947 w 1335"/>
                  <a:gd name="T101" fmla="*/ 1532 h 1566"/>
                  <a:gd name="T102" fmla="*/ 984 w 1335"/>
                  <a:gd name="T103" fmla="*/ 1562 h 1566"/>
                  <a:gd name="T104" fmla="*/ 1027 w 1335"/>
                  <a:gd name="T105" fmla="*/ 1382 h 1566"/>
                  <a:gd name="T106" fmla="*/ 1169 w 1335"/>
                  <a:gd name="T107" fmla="*/ 1254 h 1566"/>
                  <a:gd name="T108" fmla="*/ 1306 w 1335"/>
                  <a:gd name="T109" fmla="*/ 1061 h 1566"/>
                  <a:gd name="T110" fmla="*/ 720 w 1335"/>
                  <a:gd name="T111" fmla="*/ 125 h 1566"/>
                  <a:gd name="T112" fmla="*/ 548 w 1335"/>
                  <a:gd name="T113" fmla="*/ 619 h 1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335" h="1566">
                    <a:moveTo>
                      <a:pt x="1314" y="992"/>
                    </a:moveTo>
                    <a:cubicBezTo>
                      <a:pt x="1312" y="992"/>
                      <a:pt x="1309" y="989"/>
                      <a:pt x="1307" y="987"/>
                    </a:cubicBezTo>
                    <a:cubicBezTo>
                      <a:pt x="1291" y="969"/>
                      <a:pt x="1270" y="967"/>
                      <a:pt x="1247" y="969"/>
                    </a:cubicBezTo>
                    <a:cubicBezTo>
                      <a:pt x="1244" y="969"/>
                      <a:pt x="1239" y="971"/>
                      <a:pt x="1238" y="967"/>
                    </a:cubicBezTo>
                    <a:cubicBezTo>
                      <a:pt x="1236" y="953"/>
                      <a:pt x="1224" y="954"/>
                      <a:pt x="1214" y="950"/>
                    </a:cubicBezTo>
                    <a:cubicBezTo>
                      <a:pt x="1208" y="948"/>
                      <a:pt x="1202" y="944"/>
                      <a:pt x="1200" y="955"/>
                    </a:cubicBezTo>
                    <a:cubicBezTo>
                      <a:pt x="1200" y="957"/>
                      <a:pt x="1197" y="957"/>
                      <a:pt x="1195" y="957"/>
                    </a:cubicBezTo>
                    <a:cubicBezTo>
                      <a:pt x="1194" y="957"/>
                      <a:pt x="1192" y="956"/>
                      <a:pt x="1193" y="954"/>
                    </a:cubicBezTo>
                    <a:cubicBezTo>
                      <a:pt x="1198" y="935"/>
                      <a:pt x="1181" y="946"/>
                      <a:pt x="1175" y="940"/>
                    </a:cubicBezTo>
                    <a:cubicBezTo>
                      <a:pt x="1183" y="933"/>
                      <a:pt x="1186" y="926"/>
                      <a:pt x="1175" y="919"/>
                    </a:cubicBezTo>
                    <a:cubicBezTo>
                      <a:pt x="1173" y="918"/>
                      <a:pt x="1171" y="914"/>
                      <a:pt x="1171" y="911"/>
                    </a:cubicBezTo>
                    <a:cubicBezTo>
                      <a:pt x="1170" y="896"/>
                      <a:pt x="1158" y="890"/>
                      <a:pt x="1146" y="885"/>
                    </a:cubicBezTo>
                    <a:cubicBezTo>
                      <a:pt x="1136" y="881"/>
                      <a:pt x="1126" y="879"/>
                      <a:pt x="1115" y="879"/>
                    </a:cubicBezTo>
                    <a:cubicBezTo>
                      <a:pt x="1106" y="879"/>
                      <a:pt x="1099" y="875"/>
                      <a:pt x="1097" y="869"/>
                    </a:cubicBezTo>
                    <a:cubicBezTo>
                      <a:pt x="1095" y="861"/>
                      <a:pt x="1087" y="858"/>
                      <a:pt x="1083" y="857"/>
                    </a:cubicBezTo>
                    <a:cubicBezTo>
                      <a:pt x="1069" y="856"/>
                      <a:pt x="1068" y="848"/>
                      <a:pt x="1069" y="837"/>
                    </a:cubicBezTo>
                    <a:cubicBezTo>
                      <a:pt x="1069" y="835"/>
                      <a:pt x="1068" y="834"/>
                      <a:pt x="1068" y="834"/>
                    </a:cubicBezTo>
                    <a:cubicBezTo>
                      <a:pt x="1061" y="834"/>
                      <a:pt x="1063" y="850"/>
                      <a:pt x="1056" y="840"/>
                    </a:cubicBezTo>
                    <a:cubicBezTo>
                      <a:pt x="1051" y="833"/>
                      <a:pt x="1047" y="834"/>
                      <a:pt x="1041" y="837"/>
                    </a:cubicBezTo>
                    <a:cubicBezTo>
                      <a:pt x="1029" y="844"/>
                      <a:pt x="1016" y="832"/>
                      <a:pt x="1004" y="837"/>
                    </a:cubicBezTo>
                    <a:cubicBezTo>
                      <a:pt x="1001" y="838"/>
                      <a:pt x="998" y="835"/>
                      <a:pt x="998" y="833"/>
                    </a:cubicBezTo>
                    <a:cubicBezTo>
                      <a:pt x="997" y="821"/>
                      <a:pt x="986" y="822"/>
                      <a:pt x="982" y="823"/>
                    </a:cubicBezTo>
                    <a:cubicBezTo>
                      <a:pt x="973" y="825"/>
                      <a:pt x="963" y="830"/>
                      <a:pt x="968" y="843"/>
                    </a:cubicBezTo>
                    <a:cubicBezTo>
                      <a:pt x="969" y="846"/>
                      <a:pt x="967" y="848"/>
                      <a:pt x="965" y="848"/>
                    </a:cubicBezTo>
                    <a:cubicBezTo>
                      <a:pt x="962" y="849"/>
                      <a:pt x="961" y="847"/>
                      <a:pt x="960" y="844"/>
                    </a:cubicBezTo>
                    <a:cubicBezTo>
                      <a:pt x="960" y="836"/>
                      <a:pt x="960" y="827"/>
                      <a:pt x="969" y="818"/>
                    </a:cubicBezTo>
                    <a:cubicBezTo>
                      <a:pt x="940" y="823"/>
                      <a:pt x="922" y="838"/>
                      <a:pt x="910" y="859"/>
                    </a:cubicBezTo>
                    <a:cubicBezTo>
                      <a:pt x="900" y="851"/>
                      <a:pt x="892" y="839"/>
                      <a:pt x="880" y="846"/>
                    </a:cubicBezTo>
                    <a:cubicBezTo>
                      <a:pt x="871" y="851"/>
                      <a:pt x="867" y="849"/>
                      <a:pt x="860" y="844"/>
                    </a:cubicBezTo>
                    <a:cubicBezTo>
                      <a:pt x="845" y="832"/>
                      <a:pt x="840" y="819"/>
                      <a:pt x="849" y="801"/>
                    </a:cubicBezTo>
                    <a:cubicBezTo>
                      <a:pt x="849" y="799"/>
                      <a:pt x="849" y="797"/>
                      <a:pt x="849" y="795"/>
                    </a:cubicBezTo>
                    <a:cubicBezTo>
                      <a:pt x="850" y="786"/>
                      <a:pt x="850" y="779"/>
                      <a:pt x="838" y="781"/>
                    </a:cubicBezTo>
                    <a:cubicBezTo>
                      <a:pt x="836" y="781"/>
                      <a:pt x="834" y="780"/>
                      <a:pt x="832" y="780"/>
                    </a:cubicBezTo>
                    <a:cubicBezTo>
                      <a:pt x="831" y="779"/>
                      <a:pt x="830" y="779"/>
                      <a:pt x="829" y="778"/>
                    </a:cubicBezTo>
                    <a:cubicBezTo>
                      <a:pt x="820" y="779"/>
                      <a:pt x="811" y="780"/>
                      <a:pt x="802" y="781"/>
                    </a:cubicBezTo>
                    <a:cubicBezTo>
                      <a:pt x="794" y="780"/>
                      <a:pt x="794" y="773"/>
                      <a:pt x="797" y="770"/>
                    </a:cubicBezTo>
                    <a:cubicBezTo>
                      <a:pt x="805" y="761"/>
                      <a:pt x="807" y="751"/>
                      <a:pt x="809" y="739"/>
                    </a:cubicBezTo>
                    <a:cubicBezTo>
                      <a:pt x="813" y="723"/>
                      <a:pt x="813" y="721"/>
                      <a:pt x="796" y="721"/>
                    </a:cubicBezTo>
                    <a:cubicBezTo>
                      <a:pt x="791" y="721"/>
                      <a:pt x="786" y="721"/>
                      <a:pt x="781" y="721"/>
                    </a:cubicBezTo>
                    <a:cubicBezTo>
                      <a:pt x="772" y="720"/>
                      <a:pt x="772" y="726"/>
                      <a:pt x="773" y="732"/>
                    </a:cubicBezTo>
                    <a:cubicBezTo>
                      <a:pt x="773" y="734"/>
                      <a:pt x="772" y="737"/>
                      <a:pt x="772" y="739"/>
                    </a:cubicBezTo>
                    <a:cubicBezTo>
                      <a:pt x="767" y="743"/>
                      <a:pt x="762" y="748"/>
                      <a:pt x="757" y="752"/>
                    </a:cubicBezTo>
                    <a:cubicBezTo>
                      <a:pt x="751" y="752"/>
                      <a:pt x="745" y="752"/>
                      <a:pt x="739" y="752"/>
                    </a:cubicBezTo>
                    <a:cubicBezTo>
                      <a:pt x="728" y="752"/>
                      <a:pt x="722" y="744"/>
                      <a:pt x="718" y="736"/>
                    </a:cubicBezTo>
                    <a:cubicBezTo>
                      <a:pt x="715" y="729"/>
                      <a:pt x="711" y="724"/>
                      <a:pt x="706" y="720"/>
                    </a:cubicBezTo>
                    <a:cubicBezTo>
                      <a:pt x="706" y="704"/>
                      <a:pt x="706" y="687"/>
                      <a:pt x="707" y="671"/>
                    </a:cubicBezTo>
                    <a:cubicBezTo>
                      <a:pt x="710" y="670"/>
                      <a:pt x="712" y="667"/>
                      <a:pt x="711" y="663"/>
                    </a:cubicBezTo>
                    <a:cubicBezTo>
                      <a:pt x="715" y="658"/>
                      <a:pt x="719" y="653"/>
                      <a:pt x="724" y="648"/>
                    </a:cubicBezTo>
                    <a:cubicBezTo>
                      <a:pt x="724" y="645"/>
                      <a:pt x="725" y="643"/>
                      <a:pt x="726" y="642"/>
                    </a:cubicBezTo>
                    <a:cubicBezTo>
                      <a:pt x="725" y="643"/>
                      <a:pt x="724" y="645"/>
                      <a:pt x="724" y="647"/>
                    </a:cubicBezTo>
                    <a:cubicBezTo>
                      <a:pt x="734" y="649"/>
                      <a:pt x="738" y="639"/>
                      <a:pt x="745" y="635"/>
                    </a:cubicBezTo>
                    <a:cubicBezTo>
                      <a:pt x="752" y="636"/>
                      <a:pt x="759" y="636"/>
                      <a:pt x="766" y="636"/>
                    </a:cubicBezTo>
                    <a:cubicBezTo>
                      <a:pt x="767" y="637"/>
                      <a:pt x="768" y="637"/>
                      <a:pt x="769" y="638"/>
                    </a:cubicBezTo>
                    <a:cubicBezTo>
                      <a:pt x="772" y="639"/>
                      <a:pt x="776" y="640"/>
                      <a:pt x="778" y="636"/>
                    </a:cubicBezTo>
                    <a:cubicBezTo>
                      <a:pt x="787" y="642"/>
                      <a:pt x="787" y="635"/>
                      <a:pt x="790" y="630"/>
                    </a:cubicBezTo>
                    <a:cubicBezTo>
                      <a:pt x="798" y="630"/>
                      <a:pt x="806" y="630"/>
                      <a:pt x="814" y="630"/>
                    </a:cubicBezTo>
                    <a:cubicBezTo>
                      <a:pt x="816" y="636"/>
                      <a:pt x="821" y="636"/>
                      <a:pt x="826" y="635"/>
                    </a:cubicBezTo>
                    <a:cubicBezTo>
                      <a:pt x="830" y="635"/>
                      <a:pt x="834" y="636"/>
                      <a:pt x="838" y="636"/>
                    </a:cubicBezTo>
                    <a:cubicBezTo>
                      <a:pt x="838" y="636"/>
                      <a:pt x="838" y="636"/>
                      <a:pt x="838" y="636"/>
                    </a:cubicBezTo>
                    <a:cubicBezTo>
                      <a:pt x="845" y="644"/>
                      <a:pt x="853" y="651"/>
                      <a:pt x="851" y="663"/>
                    </a:cubicBezTo>
                    <a:cubicBezTo>
                      <a:pt x="850" y="670"/>
                      <a:pt x="855" y="676"/>
                      <a:pt x="859" y="680"/>
                    </a:cubicBezTo>
                    <a:cubicBezTo>
                      <a:pt x="865" y="686"/>
                      <a:pt x="874" y="689"/>
                      <a:pt x="879" y="678"/>
                    </a:cubicBezTo>
                    <a:cubicBezTo>
                      <a:pt x="879" y="675"/>
                      <a:pt x="880" y="672"/>
                      <a:pt x="880" y="669"/>
                    </a:cubicBezTo>
                    <a:cubicBezTo>
                      <a:pt x="882" y="654"/>
                      <a:pt x="873" y="642"/>
                      <a:pt x="869" y="630"/>
                    </a:cubicBezTo>
                    <a:cubicBezTo>
                      <a:pt x="869" y="628"/>
                      <a:pt x="869" y="626"/>
                      <a:pt x="869" y="624"/>
                    </a:cubicBezTo>
                    <a:cubicBezTo>
                      <a:pt x="873" y="622"/>
                      <a:pt x="875" y="620"/>
                      <a:pt x="873" y="615"/>
                    </a:cubicBezTo>
                    <a:cubicBezTo>
                      <a:pt x="874" y="614"/>
                      <a:pt x="874" y="613"/>
                      <a:pt x="874" y="612"/>
                    </a:cubicBezTo>
                    <a:cubicBezTo>
                      <a:pt x="881" y="607"/>
                      <a:pt x="886" y="601"/>
                      <a:pt x="891" y="595"/>
                    </a:cubicBezTo>
                    <a:cubicBezTo>
                      <a:pt x="894" y="594"/>
                      <a:pt x="897" y="592"/>
                      <a:pt x="898" y="588"/>
                    </a:cubicBezTo>
                    <a:cubicBezTo>
                      <a:pt x="920" y="583"/>
                      <a:pt x="929" y="561"/>
                      <a:pt x="916" y="546"/>
                    </a:cubicBezTo>
                    <a:cubicBezTo>
                      <a:pt x="916" y="542"/>
                      <a:pt x="916" y="538"/>
                      <a:pt x="916" y="534"/>
                    </a:cubicBezTo>
                    <a:cubicBezTo>
                      <a:pt x="921" y="534"/>
                      <a:pt x="921" y="545"/>
                      <a:pt x="924" y="540"/>
                    </a:cubicBezTo>
                    <a:cubicBezTo>
                      <a:pt x="928" y="532"/>
                      <a:pt x="938" y="530"/>
                      <a:pt x="940" y="520"/>
                    </a:cubicBezTo>
                    <a:cubicBezTo>
                      <a:pt x="942" y="511"/>
                      <a:pt x="950" y="506"/>
                      <a:pt x="957" y="505"/>
                    </a:cubicBezTo>
                    <a:cubicBezTo>
                      <a:pt x="973" y="502"/>
                      <a:pt x="977" y="494"/>
                      <a:pt x="976" y="480"/>
                    </a:cubicBezTo>
                    <a:cubicBezTo>
                      <a:pt x="979" y="479"/>
                      <a:pt x="982" y="478"/>
                      <a:pt x="982" y="474"/>
                    </a:cubicBezTo>
                    <a:cubicBezTo>
                      <a:pt x="988" y="475"/>
                      <a:pt x="992" y="471"/>
                      <a:pt x="996" y="468"/>
                    </a:cubicBezTo>
                    <a:cubicBezTo>
                      <a:pt x="1004" y="462"/>
                      <a:pt x="1014" y="458"/>
                      <a:pt x="1024" y="459"/>
                    </a:cubicBezTo>
                    <a:cubicBezTo>
                      <a:pt x="1020" y="461"/>
                      <a:pt x="1019" y="465"/>
                      <a:pt x="1018" y="470"/>
                    </a:cubicBezTo>
                    <a:cubicBezTo>
                      <a:pt x="1026" y="473"/>
                      <a:pt x="1033" y="472"/>
                      <a:pt x="1038" y="464"/>
                    </a:cubicBezTo>
                    <a:cubicBezTo>
                      <a:pt x="1041" y="460"/>
                      <a:pt x="1046" y="459"/>
                      <a:pt x="1051" y="459"/>
                    </a:cubicBezTo>
                    <a:cubicBezTo>
                      <a:pt x="1065" y="462"/>
                      <a:pt x="1069" y="446"/>
                      <a:pt x="1080" y="443"/>
                    </a:cubicBezTo>
                    <a:cubicBezTo>
                      <a:pt x="1075" y="444"/>
                      <a:pt x="1074" y="430"/>
                      <a:pt x="1070" y="438"/>
                    </a:cubicBezTo>
                    <a:cubicBezTo>
                      <a:pt x="1064" y="450"/>
                      <a:pt x="1056" y="446"/>
                      <a:pt x="1048" y="447"/>
                    </a:cubicBezTo>
                    <a:cubicBezTo>
                      <a:pt x="1044" y="446"/>
                      <a:pt x="1042" y="440"/>
                      <a:pt x="1036" y="441"/>
                    </a:cubicBezTo>
                    <a:cubicBezTo>
                      <a:pt x="1036" y="439"/>
                      <a:pt x="1035" y="437"/>
                      <a:pt x="1035" y="435"/>
                    </a:cubicBezTo>
                    <a:cubicBezTo>
                      <a:pt x="1038" y="429"/>
                      <a:pt x="1032" y="426"/>
                      <a:pt x="1031" y="422"/>
                    </a:cubicBezTo>
                    <a:cubicBezTo>
                      <a:pt x="1032" y="422"/>
                      <a:pt x="1032" y="421"/>
                      <a:pt x="1031" y="420"/>
                    </a:cubicBezTo>
                    <a:cubicBezTo>
                      <a:pt x="1039" y="411"/>
                      <a:pt x="1039" y="409"/>
                      <a:pt x="1033" y="405"/>
                    </a:cubicBezTo>
                    <a:cubicBezTo>
                      <a:pt x="1032" y="405"/>
                      <a:pt x="1031" y="404"/>
                      <a:pt x="1030" y="404"/>
                    </a:cubicBezTo>
                    <a:cubicBezTo>
                      <a:pt x="1026" y="401"/>
                      <a:pt x="1022" y="401"/>
                      <a:pt x="1018" y="401"/>
                    </a:cubicBezTo>
                    <a:cubicBezTo>
                      <a:pt x="1019" y="388"/>
                      <a:pt x="1030" y="392"/>
                      <a:pt x="1039" y="388"/>
                    </a:cubicBezTo>
                    <a:cubicBezTo>
                      <a:pt x="1048" y="388"/>
                      <a:pt x="1057" y="388"/>
                      <a:pt x="1066" y="388"/>
                    </a:cubicBezTo>
                    <a:cubicBezTo>
                      <a:pt x="1084" y="396"/>
                      <a:pt x="1097" y="384"/>
                      <a:pt x="1113" y="371"/>
                    </a:cubicBezTo>
                    <a:cubicBezTo>
                      <a:pt x="1106" y="391"/>
                      <a:pt x="1095" y="405"/>
                      <a:pt x="1088" y="421"/>
                    </a:cubicBezTo>
                    <a:cubicBezTo>
                      <a:pt x="1102" y="427"/>
                      <a:pt x="1118" y="417"/>
                      <a:pt x="1132" y="426"/>
                    </a:cubicBezTo>
                    <a:cubicBezTo>
                      <a:pt x="1135" y="428"/>
                      <a:pt x="1140" y="428"/>
                      <a:pt x="1143" y="431"/>
                    </a:cubicBezTo>
                    <a:cubicBezTo>
                      <a:pt x="1145" y="433"/>
                      <a:pt x="1150" y="434"/>
                      <a:pt x="1152" y="430"/>
                    </a:cubicBezTo>
                    <a:cubicBezTo>
                      <a:pt x="1154" y="428"/>
                      <a:pt x="1153" y="425"/>
                      <a:pt x="1151" y="422"/>
                    </a:cubicBezTo>
                    <a:cubicBezTo>
                      <a:pt x="1147" y="417"/>
                      <a:pt x="1140" y="412"/>
                      <a:pt x="1144" y="404"/>
                    </a:cubicBezTo>
                    <a:cubicBezTo>
                      <a:pt x="1144" y="403"/>
                      <a:pt x="1142" y="401"/>
                      <a:pt x="1141" y="402"/>
                    </a:cubicBezTo>
                    <a:cubicBezTo>
                      <a:pt x="1131" y="406"/>
                      <a:pt x="1126" y="396"/>
                      <a:pt x="1119" y="393"/>
                    </a:cubicBezTo>
                    <a:cubicBezTo>
                      <a:pt x="1117" y="392"/>
                      <a:pt x="1113" y="393"/>
                      <a:pt x="1116" y="388"/>
                    </a:cubicBezTo>
                    <a:cubicBezTo>
                      <a:pt x="1119" y="382"/>
                      <a:pt x="1120" y="374"/>
                      <a:pt x="1122" y="370"/>
                    </a:cubicBezTo>
                    <a:cubicBezTo>
                      <a:pt x="1131" y="351"/>
                      <a:pt x="1126" y="342"/>
                      <a:pt x="1108" y="337"/>
                    </a:cubicBezTo>
                    <a:cubicBezTo>
                      <a:pt x="1105" y="334"/>
                      <a:pt x="1099" y="339"/>
                      <a:pt x="1096" y="333"/>
                    </a:cubicBezTo>
                    <a:cubicBezTo>
                      <a:pt x="1099" y="333"/>
                      <a:pt x="1104" y="334"/>
                      <a:pt x="1104" y="331"/>
                    </a:cubicBezTo>
                    <a:cubicBezTo>
                      <a:pt x="1104" y="326"/>
                      <a:pt x="1102" y="319"/>
                      <a:pt x="1098" y="319"/>
                    </a:cubicBezTo>
                    <a:cubicBezTo>
                      <a:pt x="1082" y="320"/>
                      <a:pt x="1077" y="306"/>
                      <a:pt x="1066" y="300"/>
                    </a:cubicBezTo>
                    <a:cubicBezTo>
                      <a:pt x="1066" y="297"/>
                      <a:pt x="1066" y="294"/>
                      <a:pt x="1066" y="291"/>
                    </a:cubicBezTo>
                    <a:cubicBezTo>
                      <a:pt x="1066" y="288"/>
                      <a:pt x="1067" y="284"/>
                      <a:pt x="1065" y="282"/>
                    </a:cubicBezTo>
                    <a:cubicBezTo>
                      <a:pt x="1058" y="272"/>
                      <a:pt x="1050" y="262"/>
                      <a:pt x="1042" y="252"/>
                    </a:cubicBezTo>
                    <a:cubicBezTo>
                      <a:pt x="1037" y="247"/>
                      <a:pt x="1029" y="241"/>
                      <a:pt x="1026" y="250"/>
                    </a:cubicBezTo>
                    <a:cubicBezTo>
                      <a:pt x="1022" y="260"/>
                      <a:pt x="1014" y="265"/>
                      <a:pt x="1009" y="272"/>
                    </a:cubicBezTo>
                    <a:cubicBezTo>
                      <a:pt x="1007" y="272"/>
                      <a:pt x="1005" y="272"/>
                      <a:pt x="1003" y="272"/>
                    </a:cubicBezTo>
                    <a:cubicBezTo>
                      <a:pt x="997" y="266"/>
                      <a:pt x="991" y="259"/>
                      <a:pt x="984" y="252"/>
                    </a:cubicBezTo>
                    <a:cubicBezTo>
                      <a:pt x="984" y="250"/>
                      <a:pt x="983" y="248"/>
                      <a:pt x="983" y="246"/>
                    </a:cubicBezTo>
                    <a:cubicBezTo>
                      <a:pt x="986" y="237"/>
                      <a:pt x="982" y="233"/>
                      <a:pt x="973" y="234"/>
                    </a:cubicBezTo>
                    <a:cubicBezTo>
                      <a:pt x="970" y="232"/>
                      <a:pt x="967" y="230"/>
                      <a:pt x="964" y="228"/>
                    </a:cubicBezTo>
                    <a:cubicBezTo>
                      <a:pt x="960" y="223"/>
                      <a:pt x="957" y="217"/>
                      <a:pt x="949" y="217"/>
                    </a:cubicBezTo>
                    <a:cubicBezTo>
                      <a:pt x="947" y="217"/>
                      <a:pt x="945" y="216"/>
                      <a:pt x="943" y="216"/>
                    </a:cubicBezTo>
                    <a:cubicBezTo>
                      <a:pt x="937" y="215"/>
                      <a:pt x="931" y="215"/>
                      <a:pt x="924" y="212"/>
                    </a:cubicBezTo>
                    <a:cubicBezTo>
                      <a:pt x="908" y="203"/>
                      <a:pt x="898" y="211"/>
                      <a:pt x="898" y="228"/>
                    </a:cubicBezTo>
                    <a:cubicBezTo>
                      <a:pt x="898" y="240"/>
                      <a:pt x="904" y="254"/>
                      <a:pt x="893" y="265"/>
                    </a:cubicBezTo>
                    <a:cubicBezTo>
                      <a:pt x="893" y="265"/>
                      <a:pt x="895" y="268"/>
                      <a:pt x="895" y="270"/>
                    </a:cubicBezTo>
                    <a:cubicBezTo>
                      <a:pt x="895" y="271"/>
                      <a:pt x="895" y="272"/>
                      <a:pt x="895" y="273"/>
                    </a:cubicBezTo>
                    <a:cubicBezTo>
                      <a:pt x="891" y="278"/>
                      <a:pt x="894" y="280"/>
                      <a:pt x="898" y="281"/>
                    </a:cubicBezTo>
                    <a:cubicBezTo>
                      <a:pt x="901" y="286"/>
                      <a:pt x="904" y="291"/>
                      <a:pt x="910" y="294"/>
                    </a:cubicBezTo>
                    <a:cubicBezTo>
                      <a:pt x="910" y="297"/>
                      <a:pt x="910" y="300"/>
                      <a:pt x="911" y="303"/>
                    </a:cubicBezTo>
                    <a:cubicBezTo>
                      <a:pt x="910" y="304"/>
                      <a:pt x="910" y="305"/>
                      <a:pt x="910" y="306"/>
                    </a:cubicBezTo>
                    <a:cubicBezTo>
                      <a:pt x="903" y="311"/>
                      <a:pt x="897" y="317"/>
                      <a:pt x="892" y="324"/>
                    </a:cubicBezTo>
                    <a:cubicBezTo>
                      <a:pt x="880" y="330"/>
                      <a:pt x="885" y="340"/>
                      <a:pt x="889" y="346"/>
                    </a:cubicBezTo>
                    <a:cubicBezTo>
                      <a:pt x="893" y="352"/>
                      <a:pt x="892" y="358"/>
                      <a:pt x="892" y="363"/>
                    </a:cubicBezTo>
                    <a:cubicBezTo>
                      <a:pt x="890" y="371"/>
                      <a:pt x="887" y="376"/>
                      <a:pt x="878" y="368"/>
                    </a:cubicBezTo>
                    <a:cubicBezTo>
                      <a:pt x="870" y="361"/>
                      <a:pt x="862" y="354"/>
                      <a:pt x="856" y="345"/>
                    </a:cubicBezTo>
                    <a:cubicBezTo>
                      <a:pt x="858" y="343"/>
                      <a:pt x="859" y="342"/>
                      <a:pt x="857" y="340"/>
                    </a:cubicBezTo>
                    <a:cubicBezTo>
                      <a:pt x="858" y="326"/>
                      <a:pt x="856" y="316"/>
                      <a:pt x="837" y="317"/>
                    </a:cubicBezTo>
                    <a:cubicBezTo>
                      <a:pt x="830" y="317"/>
                      <a:pt x="818" y="315"/>
                      <a:pt x="812" y="308"/>
                    </a:cubicBezTo>
                    <a:cubicBezTo>
                      <a:pt x="799" y="291"/>
                      <a:pt x="781" y="293"/>
                      <a:pt x="764" y="293"/>
                    </a:cubicBezTo>
                    <a:cubicBezTo>
                      <a:pt x="755" y="293"/>
                      <a:pt x="754" y="290"/>
                      <a:pt x="754" y="283"/>
                    </a:cubicBezTo>
                    <a:cubicBezTo>
                      <a:pt x="755" y="275"/>
                      <a:pt x="753" y="270"/>
                      <a:pt x="744" y="269"/>
                    </a:cubicBezTo>
                    <a:cubicBezTo>
                      <a:pt x="740" y="269"/>
                      <a:pt x="737" y="264"/>
                      <a:pt x="733" y="261"/>
                    </a:cubicBezTo>
                    <a:cubicBezTo>
                      <a:pt x="733" y="259"/>
                      <a:pt x="733" y="257"/>
                      <a:pt x="733" y="255"/>
                    </a:cubicBezTo>
                    <a:cubicBezTo>
                      <a:pt x="740" y="236"/>
                      <a:pt x="753" y="222"/>
                      <a:pt x="767" y="209"/>
                    </a:cubicBezTo>
                    <a:cubicBezTo>
                      <a:pt x="772" y="204"/>
                      <a:pt x="769" y="198"/>
                      <a:pt x="770" y="198"/>
                    </a:cubicBezTo>
                    <a:cubicBezTo>
                      <a:pt x="784" y="201"/>
                      <a:pt x="794" y="187"/>
                      <a:pt x="808" y="192"/>
                    </a:cubicBezTo>
                    <a:cubicBezTo>
                      <a:pt x="808" y="185"/>
                      <a:pt x="807" y="178"/>
                      <a:pt x="807" y="171"/>
                    </a:cubicBezTo>
                    <a:cubicBezTo>
                      <a:pt x="807" y="170"/>
                      <a:pt x="808" y="169"/>
                      <a:pt x="808" y="167"/>
                    </a:cubicBezTo>
                    <a:cubicBezTo>
                      <a:pt x="810" y="167"/>
                      <a:pt x="812" y="167"/>
                      <a:pt x="814" y="166"/>
                    </a:cubicBezTo>
                    <a:cubicBezTo>
                      <a:pt x="826" y="168"/>
                      <a:pt x="816" y="174"/>
                      <a:pt x="816" y="178"/>
                    </a:cubicBezTo>
                    <a:cubicBezTo>
                      <a:pt x="817" y="184"/>
                      <a:pt x="814" y="189"/>
                      <a:pt x="808" y="192"/>
                    </a:cubicBezTo>
                    <a:cubicBezTo>
                      <a:pt x="816" y="195"/>
                      <a:pt x="829" y="202"/>
                      <a:pt x="831" y="200"/>
                    </a:cubicBezTo>
                    <a:cubicBezTo>
                      <a:pt x="843" y="187"/>
                      <a:pt x="857" y="196"/>
                      <a:pt x="869" y="195"/>
                    </a:cubicBezTo>
                    <a:cubicBezTo>
                      <a:pt x="871" y="195"/>
                      <a:pt x="873" y="195"/>
                      <a:pt x="873" y="192"/>
                    </a:cubicBezTo>
                    <a:cubicBezTo>
                      <a:pt x="856" y="178"/>
                      <a:pt x="838" y="167"/>
                      <a:pt x="817" y="159"/>
                    </a:cubicBezTo>
                    <a:cubicBezTo>
                      <a:pt x="820" y="156"/>
                      <a:pt x="818" y="149"/>
                      <a:pt x="825" y="151"/>
                    </a:cubicBezTo>
                    <a:cubicBezTo>
                      <a:pt x="836" y="154"/>
                      <a:pt x="846" y="148"/>
                      <a:pt x="856" y="148"/>
                    </a:cubicBezTo>
                    <a:cubicBezTo>
                      <a:pt x="859" y="148"/>
                      <a:pt x="860" y="147"/>
                      <a:pt x="860" y="144"/>
                    </a:cubicBezTo>
                    <a:cubicBezTo>
                      <a:pt x="870" y="133"/>
                      <a:pt x="859" y="119"/>
                      <a:pt x="864" y="106"/>
                    </a:cubicBezTo>
                    <a:cubicBezTo>
                      <a:pt x="867" y="98"/>
                      <a:pt x="853" y="99"/>
                      <a:pt x="850" y="93"/>
                    </a:cubicBezTo>
                    <a:cubicBezTo>
                      <a:pt x="863" y="92"/>
                      <a:pt x="879" y="91"/>
                      <a:pt x="887" y="85"/>
                    </a:cubicBezTo>
                    <a:cubicBezTo>
                      <a:pt x="898" y="78"/>
                      <a:pt x="900" y="84"/>
                      <a:pt x="905" y="88"/>
                    </a:cubicBezTo>
                    <a:cubicBezTo>
                      <a:pt x="908" y="91"/>
                      <a:pt x="911" y="94"/>
                      <a:pt x="915" y="96"/>
                    </a:cubicBezTo>
                    <a:cubicBezTo>
                      <a:pt x="924" y="100"/>
                      <a:pt x="921" y="103"/>
                      <a:pt x="915" y="107"/>
                    </a:cubicBezTo>
                    <a:cubicBezTo>
                      <a:pt x="931" y="106"/>
                      <a:pt x="945" y="113"/>
                      <a:pt x="950" y="125"/>
                    </a:cubicBezTo>
                    <a:cubicBezTo>
                      <a:pt x="956" y="137"/>
                      <a:pt x="959" y="146"/>
                      <a:pt x="975" y="142"/>
                    </a:cubicBezTo>
                    <a:cubicBezTo>
                      <a:pt x="977" y="141"/>
                      <a:pt x="982" y="147"/>
                      <a:pt x="986" y="150"/>
                    </a:cubicBezTo>
                    <a:cubicBezTo>
                      <a:pt x="978" y="156"/>
                      <a:pt x="973" y="158"/>
                      <a:pt x="966" y="150"/>
                    </a:cubicBezTo>
                    <a:cubicBezTo>
                      <a:pt x="959" y="143"/>
                      <a:pt x="950" y="147"/>
                      <a:pt x="942" y="148"/>
                    </a:cubicBezTo>
                    <a:cubicBezTo>
                      <a:pt x="939" y="148"/>
                      <a:pt x="937" y="152"/>
                      <a:pt x="938" y="155"/>
                    </a:cubicBezTo>
                    <a:cubicBezTo>
                      <a:pt x="943" y="173"/>
                      <a:pt x="930" y="171"/>
                      <a:pt x="921" y="168"/>
                    </a:cubicBezTo>
                    <a:cubicBezTo>
                      <a:pt x="914" y="165"/>
                      <a:pt x="909" y="168"/>
                      <a:pt x="903" y="171"/>
                    </a:cubicBezTo>
                    <a:cubicBezTo>
                      <a:pt x="899" y="173"/>
                      <a:pt x="898" y="176"/>
                      <a:pt x="899" y="179"/>
                    </a:cubicBezTo>
                    <a:cubicBezTo>
                      <a:pt x="899" y="184"/>
                      <a:pt x="904" y="183"/>
                      <a:pt x="907" y="183"/>
                    </a:cubicBezTo>
                    <a:cubicBezTo>
                      <a:pt x="916" y="182"/>
                      <a:pt x="924" y="184"/>
                      <a:pt x="933" y="181"/>
                    </a:cubicBezTo>
                    <a:cubicBezTo>
                      <a:pt x="940" y="178"/>
                      <a:pt x="946" y="182"/>
                      <a:pt x="953" y="187"/>
                    </a:cubicBezTo>
                    <a:cubicBezTo>
                      <a:pt x="961" y="192"/>
                      <a:pt x="960" y="205"/>
                      <a:pt x="969" y="206"/>
                    </a:cubicBezTo>
                    <a:cubicBezTo>
                      <a:pt x="984" y="207"/>
                      <a:pt x="995" y="218"/>
                      <a:pt x="1008" y="223"/>
                    </a:cubicBezTo>
                    <a:cubicBezTo>
                      <a:pt x="1012" y="224"/>
                      <a:pt x="1014" y="225"/>
                      <a:pt x="1016" y="222"/>
                    </a:cubicBezTo>
                    <a:cubicBezTo>
                      <a:pt x="1019" y="219"/>
                      <a:pt x="1016" y="216"/>
                      <a:pt x="1015" y="215"/>
                    </a:cubicBezTo>
                    <a:cubicBezTo>
                      <a:pt x="1009" y="208"/>
                      <a:pt x="1002" y="203"/>
                      <a:pt x="996" y="197"/>
                    </a:cubicBezTo>
                    <a:cubicBezTo>
                      <a:pt x="1004" y="198"/>
                      <a:pt x="1011" y="201"/>
                      <a:pt x="1017" y="205"/>
                    </a:cubicBezTo>
                    <a:cubicBezTo>
                      <a:pt x="1024" y="208"/>
                      <a:pt x="1028" y="206"/>
                      <a:pt x="1033" y="201"/>
                    </a:cubicBezTo>
                    <a:cubicBezTo>
                      <a:pt x="1041" y="195"/>
                      <a:pt x="1030" y="196"/>
                      <a:pt x="1030" y="192"/>
                    </a:cubicBezTo>
                    <a:cubicBezTo>
                      <a:pt x="1029" y="179"/>
                      <a:pt x="1017" y="177"/>
                      <a:pt x="1009" y="171"/>
                    </a:cubicBezTo>
                    <a:cubicBezTo>
                      <a:pt x="1000" y="166"/>
                      <a:pt x="1001" y="157"/>
                      <a:pt x="1005" y="151"/>
                    </a:cubicBezTo>
                    <a:cubicBezTo>
                      <a:pt x="1009" y="145"/>
                      <a:pt x="1014" y="155"/>
                      <a:pt x="1020" y="155"/>
                    </a:cubicBezTo>
                    <a:cubicBezTo>
                      <a:pt x="1022" y="154"/>
                      <a:pt x="1024" y="161"/>
                      <a:pt x="1027" y="163"/>
                    </a:cubicBezTo>
                    <a:cubicBezTo>
                      <a:pt x="1031" y="167"/>
                      <a:pt x="1035" y="174"/>
                      <a:pt x="1042" y="170"/>
                    </a:cubicBezTo>
                    <a:cubicBezTo>
                      <a:pt x="1052" y="164"/>
                      <a:pt x="1059" y="156"/>
                      <a:pt x="1065" y="146"/>
                    </a:cubicBezTo>
                    <a:cubicBezTo>
                      <a:pt x="1066" y="145"/>
                      <a:pt x="1065" y="144"/>
                      <a:pt x="1064" y="144"/>
                    </a:cubicBezTo>
                    <a:cubicBezTo>
                      <a:pt x="1050" y="140"/>
                      <a:pt x="1043" y="125"/>
                      <a:pt x="1028" y="123"/>
                    </a:cubicBezTo>
                    <a:cubicBezTo>
                      <a:pt x="1020" y="122"/>
                      <a:pt x="1013" y="119"/>
                      <a:pt x="1006" y="117"/>
                    </a:cubicBezTo>
                    <a:cubicBezTo>
                      <a:pt x="1002" y="115"/>
                      <a:pt x="998" y="107"/>
                      <a:pt x="1002" y="106"/>
                    </a:cubicBezTo>
                    <a:cubicBezTo>
                      <a:pt x="1016" y="102"/>
                      <a:pt x="995" y="91"/>
                      <a:pt x="1007" y="88"/>
                    </a:cubicBezTo>
                    <a:cubicBezTo>
                      <a:pt x="997" y="89"/>
                      <a:pt x="993" y="76"/>
                      <a:pt x="989" y="76"/>
                    </a:cubicBezTo>
                    <a:cubicBezTo>
                      <a:pt x="971" y="80"/>
                      <a:pt x="965" y="54"/>
                      <a:pt x="947" y="63"/>
                    </a:cubicBezTo>
                    <a:cubicBezTo>
                      <a:pt x="944" y="64"/>
                      <a:pt x="944" y="60"/>
                      <a:pt x="942" y="58"/>
                    </a:cubicBezTo>
                    <a:cubicBezTo>
                      <a:pt x="929" y="47"/>
                      <a:pt x="917" y="35"/>
                      <a:pt x="898" y="39"/>
                    </a:cubicBezTo>
                    <a:cubicBezTo>
                      <a:pt x="898" y="45"/>
                      <a:pt x="894" y="49"/>
                      <a:pt x="888" y="46"/>
                    </a:cubicBezTo>
                    <a:cubicBezTo>
                      <a:pt x="881" y="43"/>
                      <a:pt x="877" y="47"/>
                      <a:pt x="869" y="50"/>
                    </a:cubicBezTo>
                    <a:cubicBezTo>
                      <a:pt x="869" y="42"/>
                      <a:pt x="869" y="34"/>
                      <a:pt x="869" y="27"/>
                    </a:cubicBezTo>
                    <a:cubicBezTo>
                      <a:pt x="865" y="25"/>
                      <a:pt x="863" y="11"/>
                      <a:pt x="852" y="17"/>
                    </a:cubicBezTo>
                    <a:cubicBezTo>
                      <a:pt x="845" y="21"/>
                      <a:pt x="837" y="24"/>
                      <a:pt x="830" y="27"/>
                    </a:cubicBezTo>
                    <a:cubicBezTo>
                      <a:pt x="825" y="29"/>
                      <a:pt x="821" y="32"/>
                      <a:pt x="823" y="36"/>
                    </a:cubicBezTo>
                    <a:cubicBezTo>
                      <a:pt x="826" y="42"/>
                      <a:pt x="826" y="46"/>
                      <a:pt x="823" y="51"/>
                    </a:cubicBezTo>
                    <a:cubicBezTo>
                      <a:pt x="822" y="54"/>
                      <a:pt x="829" y="57"/>
                      <a:pt x="823" y="58"/>
                    </a:cubicBezTo>
                    <a:cubicBezTo>
                      <a:pt x="819" y="58"/>
                      <a:pt x="818" y="55"/>
                      <a:pt x="817" y="51"/>
                    </a:cubicBezTo>
                    <a:cubicBezTo>
                      <a:pt x="813" y="37"/>
                      <a:pt x="815" y="26"/>
                      <a:pt x="830" y="20"/>
                    </a:cubicBezTo>
                    <a:cubicBezTo>
                      <a:pt x="816" y="15"/>
                      <a:pt x="794" y="22"/>
                      <a:pt x="787" y="32"/>
                    </a:cubicBezTo>
                    <a:cubicBezTo>
                      <a:pt x="781" y="40"/>
                      <a:pt x="779" y="50"/>
                      <a:pt x="782" y="60"/>
                    </a:cubicBezTo>
                    <a:cubicBezTo>
                      <a:pt x="784" y="67"/>
                      <a:pt x="794" y="64"/>
                      <a:pt x="800" y="66"/>
                    </a:cubicBezTo>
                    <a:cubicBezTo>
                      <a:pt x="801" y="67"/>
                      <a:pt x="803" y="67"/>
                      <a:pt x="802" y="68"/>
                    </a:cubicBezTo>
                    <a:cubicBezTo>
                      <a:pt x="797" y="72"/>
                      <a:pt x="789" y="64"/>
                      <a:pt x="787" y="73"/>
                    </a:cubicBezTo>
                    <a:cubicBezTo>
                      <a:pt x="787" y="77"/>
                      <a:pt x="790" y="81"/>
                      <a:pt x="795" y="81"/>
                    </a:cubicBezTo>
                    <a:cubicBezTo>
                      <a:pt x="811" y="79"/>
                      <a:pt x="825" y="91"/>
                      <a:pt x="841" y="87"/>
                    </a:cubicBezTo>
                    <a:cubicBezTo>
                      <a:pt x="844" y="87"/>
                      <a:pt x="847" y="87"/>
                      <a:pt x="847" y="91"/>
                    </a:cubicBezTo>
                    <a:cubicBezTo>
                      <a:pt x="836" y="89"/>
                      <a:pt x="825" y="88"/>
                      <a:pt x="823" y="104"/>
                    </a:cubicBezTo>
                    <a:cubicBezTo>
                      <a:pt x="822" y="108"/>
                      <a:pt x="819" y="112"/>
                      <a:pt x="817" y="117"/>
                    </a:cubicBezTo>
                    <a:cubicBezTo>
                      <a:pt x="814" y="119"/>
                      <a:pt x="810" y="121"/>
                      <a:pt x="812" y="126"/>
                    </a:cubicBezTo>
                    <a:cubicBezTo>
                      <a:pt x="797" y="132"/>
                      <a:pt x="800" y="117"/>
                      <a:pt x="801" y="113"/>
                    </a:cubicBezTo>
                    <a:cubicBezTo>
                      <a:pt x="801" y="104"/>
                      <a:pt x="797" y="101"/>
                      <a:pt x="790" y="102"/>
                    </a:cubicBezTo>
                    <a:cubicBezTo>
                      <a:pt x="771" y="106"/>
                      <a:pt x="768" y="93"/>
                      <a:pt x="763" y="81"/>
                    </a:cubicBezTo>
                    <a:cubicBezTo>
                      <a:pt x="767" y="76"/>
                      <a:pt x="764" y="74"/>
                      <a:pt x="760" y="72"/>
                    </a:cubicBezTo>
                    <a:cubicBezTo>
                      <a:pt x="754" y="63"/>
                      <a:pt x="750" y="50"/>
                      <a:pt x="734" y="53"/>
                    </a:cubicBezTo>
                    <a:cubicBezTo>
                      <a:pt x="744" y="49"/>
                      <a:pt x="747" y="34"/>
                      <a:pt x="760" y="38"/>
                    </a:cubicBezTo>
                    <a:cubicBezTo>
                      <a:pt x="762" y="39"/>
                      <a:pt x="763" y="38"/>
                      <a:pt x="762" y="36"/>
                    </a:cubicBezTo>
                    <a:cubicBezTo>
                      <a:pt x="766" y="31"/>
                      <a:pt x="768" y="26"/>
                      <a:pt x="772" y="22"/>
                    </a:cubicBezTo>
                    <a:cubicBezTo>
                      <a:pt x="776" y="17"/>
                      <a:pt x="774" y="14"/>
                      <a:pt x="770" y="14"/>
                    </a:cubicBezTo>
                    <a:cubicBezTo>
                      <a:pt x="760" y="15"/>
                      <a:pt x="752" y="7"/>
                      <a:pt x="742" y="10"/>
                    </a:cubicBezTo>
                    <a:cubicBezTo>
                      <a:pt x="741" y="10"/>
                      <a:pt x="740" y="10"/>
                      <a:pt x="739" y="10"/>
                    </a:cubicBezTo>
                    <a:cubicBezTo>
                      <a:pt x="736" y="9"/>
                      <a:pt x="733" y="11"/>
                      <a:pt x="730" y="13"/>
                    </a:cubicBezTo>
                    <a:cubicBezTo>
                      <a:pt x="725" y="14"/>
                      <a:pt x="730" y="19"/>
                      <a:pt x="727" y="21"/>
                    </a:cubicBezTo>
                    <a:cubicBezTo>
                      <a:pt x="717" y="25"/>
                      <a:pt x="722" y="32"/>
                      <a:pt x="725" y="37"/>
                    </a:cubicBezTo>
                    <a:cubicBezTo>
                      <a:pt x="727" y="43"/>
                      <a:pt x="730" y="51"/>
                      <a:pt x="725" y="53"/>
                    </a:cubicBezTo>
                    <a:cubicBezTo>
                      <a:pt x="708" y="62"/>
                      <a:pt x="711" y="76"/>
                      <a:pt x="713" y="90"/>
                    </a:cubicBezTo>
                    <a:cubicBezTo>
                      <a:pt x="702" y="91"/>
                      <a:pt x="694" y="97"/>
                      <a:pt x="688" y="106"/>
                    </a:cubicBezTo>
                    <a:cubicBezTo>
                      <a:pt x="693" y="108"/>
                      <a:pt x="698" y="110"/>
                      <a:pt x="702" y="112"/>
                    </a:cubicBezTo>
                    <a:cubicBezTo>
                      <a:pt x="697" y="117"/>
                      <a:pt x="693" y="120"/>
                      <a:pt x="688" y="124"/>
                    </a:cubicBezTo>
                    <a:cubicBezTo>
                      <a:pt x="684" y="123"/>
                      <a:pt x="680" y="124"/>
                      <a:pt x="676" y="126"/>
                    </a:cubicBezTo>
                    <a:cubicBezTo>
                      <a:pt x="661" y="127"/>
                      <a:pt x="648" y="121"/>
                      <a:pt x="634" y="115"/>
                    </a:cubicBezTo>
                    <a:cubicBezTo>
                      <a:pt x="631" y="115"/>
                      <a:pt x="628" y="114"/>
                      <a:pt x="625" y="114"/>
                    </a:cubicBezTo>
                    <a:cubicBezTo>
                      <a:pt x="618" y="106"/>
                      <a:pt x="604" y="108"/>
                      <a:pt x="595" y="119"/>
                    </a:cubicBezTo>
                    <a:cubicBezTo>
                      <a:pt x="600" y="121"/>
                      <a:pt x="604" y="114"/>
                      <a:pt x="610" y="119"/>
                    </a:cubicBezTo>
                    <a:cubicBezTo>
                      <a:pt x="594" y="121"/>
                      <a:pt x="610" y="135"/>
                      <a:pt x="601" y="140"/>
                    </a:cubicBezTo>
                    <a:cubicBezTo>
                      <a:pt x="600" y="139"/>
                      <a:pt x="599" y="139"/>
                      <a:pt x="598" y="138"/>
                    </a:cubicBezTo>
                    <a:cubicBezTo>
                      <a:pt x="598" y="130"/>
                      <a:pt x="595" y="125"/>
                      <a:pt x="586" y="127"/>
                    </a:cubicBezTo>
                    <a:cubicBezTo>
                      <a:pt x="583" y="126"/>
                      <a:pt x="581" y="121"/>
                      <a:pt x="577" y="126"/>
                    </a:cubicBezTo>
                    <a:cubicBezTo>
                      <a:pt x="566" y="126"/>
                      <a:pt x="556" y="126"/>
                      <a:pt x="546" y="126"/>
                    </a:cubicBezTo>
                    <a:cubicBezTo>
                      <a:pt x="538" y="127"/>
                      <a:pt x="537" y="123"/>
                      <a:pt x="538" y="117"/>
                    </a:cubicBezTo>
                    <a:cubicBezTo>
                      <a:pt x="541" y="116"/>
                      <a:pt x="541" y="115"/>
                      <a:pt x="538" y="114"/>
                    </a:cubicBezTo>
                    <a:cubicBezTo>
                      <a:pt x="539" y="110"/>
                      <a:pt x="535" y="106"/>
                      <a:pt x="539" y="102"/>
                    </a:cubicBezTo>
                    <a:cubicBezTo>
                      <a:pt x="545" y="104"/>
                      <a:pt x="545" y="110"/>
                      <a:pt x="552" y="112"/>
                    </a:cubicBezTo>
                    <a:cubicBezTo>
                      <a:pt x="573" y="118"/>
                      <a:pt x="590" y="110"/>
                      <a:pt x="608" y="103"/>
                    </a:cubicBezTo>
                    <a:cubicBezTo>
                      <a:pt x="614" y="101"/>
                      <a:pt x="616" y="100"/>
                      <a:pt x="622" y="103"/>
                    </a:cubicBezTo>
                    <a:cubicBezTo>
                      <a:pt x="640" y="114"/>
                      <a:pt x="652" y="112"/>
                      <a:pt x="663" y="101"/>
                    </a:cubicBezTo>
                    <a:cubicBezTo>
                      <a:pt x="660" y="96"/>
                      <a:pt x="652" y="102"/>
                      <a:pt x="649" y="96"/>
                    </a:cubicBezTo>
                    <a:cubicBezTo>
                      <a:pt x="655" y="89"/>
                      <a:pt x="663" y="93"/>
                      <a:pt x="670" y="92"/>
                    </a:cubicBezTo>
                    <a:cubicBezTo>
                      <a:pt x="669" y="80"/>
                      <a:pt x="658" y="79"/>
                      <a:pt x="651" y="76"/>
                    </a:cubicBezTo>
                    <a:cubicBezTo>
                      <a:pt x="633" y="68"/>
                      <a:pt x="624" y="48"/>
                      <a:pt x="632" y="30"/>
                    </a:cubicBezTo>
                    <a:cubicBezTo>
                      <a:pt x="636" y="22"/>
                      <a:pt x="633" y="19"/>
                      <a:pt x="625" y="18"/>
                    </a:cubicBezTo>
                    <a:cubicBezTo>
                      <a:pt x="616" y="17"/>
                      <a:pt x="611" y="28"/>
                      <a:pt x="602" y="29"/>
                    </a:cubicBezTo>
                    <a:cubicBezTo>
                      <a:pt x="600" y="30"/>
                      <a:pt x="601" y="41"/>
                      <a:pt x="603" y="47"/>
                    </a:cubicBezTo>
                    <a:cubicBezTo>
                      <a:pt x="604" y="49"/>
                      <a:pt x="610" y="54"/>
                      <a:pt x="604" y="56"/>
                    </a:cubicBezTo>
                    <a:cubicBezTo>
                      <a:pt x="599" y="58"/>
                      <a:pt x="595" y="55"/>
                      <a:pt x="595" y="49"/>
                    </a:cubicBezTo>
                    <a:cubicBezTo>
                      <a:pt x="596" y="41"/>
                      <a:pt x="590" y="37"/>
                      <a:pt x="584" y="34"/>
                    </a:cubicBezTo>
                    <a:cubicBezTo>
                      <a:pt x="582" y="32"/>
                      <a:pt x="576" y="31"/>
                      <a:pt x="578" y="37"/>
                    </a:cubicBezTo>
                    <a:cubicBezTo>
                      <a:pt x="579" y="40"/>
                      <a:pt x="583" y="45"/>
                      <a:pt x="579" y="43"/>
                    </a:cubicBezTo>
                    <a:cubicBezTo>
                      <a:pt x="573" y="40"/>
                      <a:pt x="569" y="50"/>
                      <a:pt x="565" y="41"/>
                    </a:cubicBezTo>
                    <a:cubicBezTo>
                      <a:pt x="560" y="29"/>
                      <a:pt x="553" y="29"/>
                      <a:pt x="546" y="40"/>
                    </a:cubicBezTo>
                    <a:cubicBezTo>
                      <a:pt x="544" y="42"/>
                      <a:pt x="541" y="43"/>
                      <a:pt x="539" y="42"/>
                    </a:cubicBezTo>
                    <a:cubicBezTo>
                      <a:pt x="534" y="39"/>
                      <a:pt x="541" y="38"/>
                      <a:pt x="541" y="36"/>
                    </a:cubicBezTo>
                    <a:cubicBezTo>
                      <a:pt x="542" y="30"/>
                      <a:pt x="540" y="27"/>
                      <a:pt x="533" y="27"/>
                    </a:cubicBezTo>
                    <a:cubicBezTo>
                      <a:pt x="531" y="27"/>
                      <a:pt x="527" y="29"/>
                      <a:pt x="525" y="24"/>
                    </a:cubicBezTo>
                    <a:cubicBezTo>
                      <a:pt x="520" y="11"/>
                      <a:pt x="510" y="9"/>
                      <a:pt x="498" y="9"/>
                    </a:cubicBezTo>
                    <a:cubicBezTo>
                      <a:pt x="489" y="9"/>
                      <a:pt x="480" y="10"/>
                      <a:pt x="471" y="5"/>
                    </a:cubicBezTo>
                    <a:cubicBezTo>
                      <a:pt x="462" y="0"/>
                      <a:pt x="450" y="3"/>
                      <a:pt x="440" y="6"/>
                    </a:cubicBezTo>
                    <a:cubicBezTo>
                      <a:pt x="431" y="10"/>
                      <a:pt x="442" y="16"/>
                      <a:pt x="439" y="20"/>
                    </a:cubicBezTo>
                    <a:cubicBezTo>
                      <a:pt x="437" y="21"/>
                      <a:pt x="437" y="23"/>
                      <a:pt x="436" y="25"/>
                    </a:cubicBezTo>
                    <a:cubicBezTo>
                      <a:pt x="433" y="32"/>
                      <a:pt x="426" y="39"/>
                      <a:pt x="425" y="44"/>
                    </a:cubicBezTo>
                    <a:cubicBezTo>
                      <a:pt x="423" y="58"/>
                      <a:pt x="446" y="53"/>
                      <a:pt x="446" y="68"/>
                    </a:cubicBezTo>
                    <a:cubicBezTo>
                      <a:pt x="446" y="70"/>
                      <a:pt x="452" y="69"/>
                      <a:pt x="456" y="68"/>
                    </a:cubicBezTo>
                    <a:cubicBezTo>
                      <a:pt x="469" y="64"/>
                      <a:pt x="479" y="58"/>
                      <a:pt x="485" y="46"/>
                    </a:cubicBezTo>
                    <a:cubicBezTo>
                      <a:pt x="488" y="42"/>
                      <a:pt x="491" y="37"/>
                      <a:pt x="498" y="37"/>
                    </a:cubicBezTo>
                    <a:cubicBezTo>
                      <a:pt x="490" y="57"/>
                      <a:pt x="491" y="60"/>
                      <a:pt x="510" y="64"/>
                    </a:cubicBezTo>
                    <a:cubicBezTo>
                      <a:pt x="506" y="67"/>
                      <a:pt x="503" y="69"/>
                      <a:pt x="498" y="72"/>
                    </a:cubicBezTo>
                    <a:cubicBezTo>
                      <a:pt x="518" y="82"/>
                      <a:pt x="541" y="68"/>
                      <a:pt x="559" y="84"/>
                    </a:cubicBezTo>
                    <a:cubicBezTo>
                      <a:pt x="541" y="83"/>
                      <a:pt x="524" y="83"/>
                      <a:pt x="508" y="89"/>
                    </a:cubicBezTo>
                    <a:cubicBezTo>
                      <a:pt x="512" y="99"/>
                      <a:pt x="520" y="99"/>
                      <a:pt x="528" y="101"/>
                    </a:cubicBezTo>
                    <a:cubicBezTo>
                      <a:pt x="518" y="101"/>
                      <a:pt x="509" y="102"/>
                      <a:pt x="498" y="98"/>
                    </a:cubicBezTo>
                    <a:cubicBezTo>
                      <a:pt x="486" y="93"/>
                      <a:pt x="472" y="86"/>
                      <a:pt x="457" y="91"/>
                    </a:cubicBezTo>
                    <a:cubicBezTo>
                      <a:pt x="450" y="90"/>
                      <a:pt x="443" y="90"/>
                      <a:pt x="436" y="89"/>
                    </a:cubicBezTo>
                    <a:cubicBezTo>
                      <a:pt x="432" y="83"/>
                      <a:pt x="428" y="84"/>
                      <a:pt x="424" y="90"/>
                    </a:cubicBezTo>
                    <a:cubicBezTo>
                      <a:pt x="422" y="90"/>
                      <a:pt x="420" y="90"/>
                      <a:pt x="418" y="90"/>
                    </a:cubicBezTo>
                    <a:cubicBezTo>
                      <a:pt x="417" y="86"/>
                      <a:pt x="413" y="84"/>
                      <a:pt x="409" y="84"/>
                    </a:cubicBezTo>
                    <a:cubicBezTo>
                      <a:pt x="409" y="82"/>
                      <a:pt x="407" y="82"/>
                      <a:pt x="406" y="82"/>
                    </a:cubicBezTo>
                    <a:cubicBezTo>
                      <a:pt x="401" y="77"/>
                      <a:pt x="398" y="78"/>
                      <a:pt x="395" y="84"/>
                    </a:cubicBezTo>
                    <a:cubicBezTo>
                      <a:pt x="395" y="83"/>
                      <a:pt x="394" y="84"/>
                      <a:pt x="394" y="85"/>
                    </a:cubicBezTo>
                    <a:cubicBezTo>
                      <a:pt x="388" y="88"/>
                      <a:pt x="382" y="83"/>
                      <a:pt x="376" y="85"/>
                    </a:cubicBezTo>
                    <a:cubicBezTo>
                      <a:pt x="372" y="85"/>
                      <a:pt x="368" y="85"/>
                      <a:pt x="364" y="85"/>
                    </a:cubicBezTo>
                    <a:cubicBezTo>
                      <a:pt x="359" y="91"/>
                      <a:pt x="349" y="88"/>
                      <a:pt x="346" y="96"/>
                    </a:cubicBezTo>
                    <a:cubicBezTo>
                      <a:pt x="344" y="96"/>
                      <a:pt x="342" y="96"/>
                      <a:pt x="340" y="97"/>
                    </a:cubicBezTo>
                    <a:cubicBezTo>
                      <a:pt x="333" y="96"/>
                      <a:pt x="326" y="94"/>
                      <a:pt x="322" y="102"/>
                    </a:cubicBezTo>
                    <a:cubicBezTo>
                      <a:pt x="321" y="102"/>
                      <a:pt x="320" y="103"/>
                      <a:pt x="319" y="103"/>
                    </a:cubicBezTo>
                    <a:cubicBezTo>
                      <a:pt x="312" y="102"/>
                      <a:pt x="305" y="101"/>
                      <a:pt x="298" y="97"/>
                    </a:cubicBezTo>
                    <a:cubicBezTo>
                      <a:pt x="291" y="93"/>
                      <a:pt x="284" y="87"/>
                      <a:pt x="274" y="91"/>
                    </a:cubicBezTo>
                    <a:cubicBezTo>
                      <a:pt x="270" y="90"/>
                      <a:pt x="266" y="90"/>
                      <a:pt x="262" y="90"/>
                    </a:cubicBezTo>
                    <a:cubicBezTo>
                      <a:pt x="259" y="83"/>
                      <a:pt x="253" y="84"/>
                      <a:pt x="247" y="85"/>
                    </a:cubicBezTo>
                    <a:cubicBezTo>
                      <a:pt x="234" y="85"/>
                      <a:pt x="221" y="84"/>
                      <a:pt x="208" y="84"/>
                    </a:cubicBezTo>
                    <a:cubicBezTo>
                      <a:pt x="206" y="80"/>
                      <a:pt x="204" y="78"/>
                      <a:pt x="199" y="79"/>
                    </a:cubicBezTo>
                    <a:cubicBezTo>
                      <a:pt x="179" y="79"/>
                      <a:pt x="160" y="77"/>
                      <a:pt x="141" y="71"/>
                    </a:cubicBezTo>
                    <a:cubicBezTo>
                      <a:pt x="139" y="68"/>
                      <a:pt x="137" y="65"/>
                      <a:pt x="133" y="69"/>
                    </a:cubicBezTo>
                    <a:cubicBezTo>
                      <a:pt x="118" y="63"/>
                      <a:pt x="103" y="65"/>
                      <a:pt x="88" y="73"/>
                    </a:cubicBezTo>
                    <a:cubicBezTo>
                      <a:pt x="78" y="71"/>
                      <a:pt x="70" y="75"/>
                      <a:pt x="65" y="83"/>
                    </a:cubicBezTo>
                    <a:cubicBezTo>
                      <a:pt x="63" y="84"/>
                      <a:pt x="60" y="85"/>
                      <a:pt x="58" y="85"/>
                    </a:cubicBezTo>
                    <a:cubicBezTo>
                      <a:pt x="47" y="83"/>
                      <a:pt x="48" y="93"/>
                      <a:pt x="44" y="98"/>
                    </a:cubicBezTo>
                    <a:cubicBezTo>
                      <a:pt x="38" y="102"/>
                      <a:pt x="34" y="110"/>
                      <a:pt x="25" y="109"/>
                    </a:cubicBezTo>
                    <a:cubicBezTo>
                      <a:pt x="16" y="107"/>
                      <a:pt x="13" y="115"/>
                      <a:pt x="17" y="119"/>
                    </a:cubicBezTo>
                    <a:cubicBezTo>
                      <a:pt x="25" y="129"/>
                      <a:pt x="31" y="142"/>
                      <a:pt x="46" y="143"/>
                    </a:cubicBezTo>
                    <a:cubicBezTo>
                      <a:pt x="48" y="143"/>
                      <a:pt x="50" y="144"/>
                      <a:pt x="52" y="144"/>
                    </a:cubicBezTo>
                    <a:cubicBezTo>
                      <a:pt x="55" y="147"/>
                      <a:pt x="56" y="151"/>
                      <a:pt x="53" y="155"/>
                    </a:cubicBezTo>
                    <a:cubicBezTo>
                      <a:pt x="52" y="156"/>
                      <a:pt x="50" y="157"/>
                      <a:pt x="49" y="156"/>
                    </a:cubicBezTo>
                    <a:cubicBezTo>
                      <a:pt x="36" y="144"/>
                      <a:pt x="23" y="152"/>
                      <a:pt x="10" y="156"/>
                    </a:cubicBezTo>
                    <a:cubicBezTo>
                      <a:pt x="3" y="159"/>
                      <a:pt x="0" y="164"/>
                      <a:pt x="6" y="171"/>
                    </a:cubicBezTo>
                    <a:cubicBezTo>
                      <a:pt x="5" y="175"/>
                      <a:pt x="6" y="177"/>
                      <a:pt x="10" y="178"/>
                    </a:cubicBezTo>
                    <a:cubicBezTo>
                      <a:pt x="26" y="193"/>
                      <a:pt x="43" y="186"/>
                      <a:pt x="61" y="183"/>
                    </a:cubicBezTo>
                    <a:cubicBezTo>
                      <a:pt x="62" y="183"/>
                      <a:pt x="63" y="183"/>
                      <a:pt x="64" y="183"/>
                    </a:cubicBezTo>
                    <a:cubicBezTo>
                      <a:pt x="64" y="186"/>
                      <a:pt x="64" y="189"/>
                      <a:pt x="64" y="192"/>
                    </a:cubicBezTo>
                    <a:cubicBezTo>
                      <a:pt x="60" y="199"/>
                      <a:pt x="50" y="197"/>
                      <a:pt x="46" y="204"/>
                    </a:cubicBezTo>
                    <a:cubicBezTo>
                      <a:pt x="43" y="204"/>
                      <a:pt x="40" y="205"/>
                      <a:pt x="37" y="205"/>
                    </a:cubicBezTo>
                    <a:cubicBezTo>
                      <a:pt x="28" y="209"/>
                      <a:pt x="19" y="213"/>
                      <a:pt x="19" y="225"/>
                    </a:cubicBezTo>
                    <a:cubicBezTo>
                      <a:pt x="19" y="227"/>
                      <a:pt x="19" y="229"/>
                      <a:pt x="19" y="231"/>
                    </a:cubicBezTo>
                    <a:cubicBezTo>
                      <a:pt x="16" y="239"/>
                      <a:pt x="23" y="241"/>
                      <a:pt x="27" y="245"/>
                    </a:cubicBezTo>
                    <a:cubicBezTo>
                      <a:pt x="28" y="246"/>
                      <a:pt x="29" y="248"/>
                      <a:pt x="29" y="249"/>
                    </a:cubicBezTo>
                    <a:cubicBezTo>
                      <a:pt x="29" y="254"/>
                      <a:pt x="31" y="257"/>
                      <a:pt x="37" y="257"/>
                    </a:cubicBezTo>
                    <a:cubicBezTo>
                      <a:pt x="38" y="257"/>
                      <a:pt x="40" y="258"/>
                      <a:pt x="41" y="258"/>
                    </a:cubicBezTo>
                    <a:cubicBezTo>
                      <a:pt x="51" y="258"/>
                      <a:pt x="61" y="256"/>
                      <a:pt x="59" y="271"/>
                    </a:cubicBezTo>
                    <a:cubicBezTo>
                      <a:pt x="58" y="275"/>
                      <a:pt x="63" y="276"/>
                      <a:pt x="67" y="276"/>
                    </a:cubicBezTo>
                    <a:cubicBezTo>
                      <a:pt x="73" y="276"/>
                      <a:pt x="79" y="276"/>
                      <a:pt x="86" y="276"/>
                    </a:cubicBezTo>
                    <a:cubicBezTo>
                      <a:pt x="90" y="276"/>
                      <a:pt x="94" y="275"/>
                      <a:pt x="96" y="280"/>
                    </a:cubicBezTo>
                    <a:cubicBezTo>
                      <a:pt x="99" y="284"/>
                      <a:pt x="95" y="287"/>
                      <a:pt x="92" y="290"/>
                    </a:cubicBezTo>
                    <a:cubicBezTo>
                      <a:pt x="89" y="294"/>
                      <a:pt x="85" y="298"/>
                      <a:pt x="82" y="302"/>
                    </a:cubicBezTo>
                    <a:cubicBezTo>
                      <a:pt x="78" y="303"/>
                      <a:pt x="78" y="306"/>
                      <a:pt x="77" y="309"/>
                    </a:cubicBezTo>
                    <a:cubicBezTo>
                      <a:pt x="76" y="311"/>
                      <a:pt x="73" y="314"/>
                      <a:pt x="75" y="314"/>
                    </a:cubicBezTo>
                    <a:cubicBezTo>
                      <a:pt x="81" y="315"/>
                      <a:pt x="87" y="320"/>
                      <a:pt x="94" y="316"/>
                    </a:cubicBezTo>
                    <a:cubicBezTo>
                      <a:pt x="97" y="317"/>
                      <a:pt x="98" y="314"/>
                      <a:pt x="99" y="312"/>
                    </a:cubicBezTo>
                    <a:cubicBezTo>
                      <a:pt x="100" y="311"/>
                      <a:pt x="100" y="311"/>
                      <a:pt x="100" y="311"/>
                    </a:cubicBezTo>
                    <a:cubicBezTo>
                      <a:pt x="103" y="311"/>
                      <a:pt x="105" y="309"/>
                      <a:pt x="106" y="306"/>
                    </a:cubicBezTo>
                    <a:cubicBezTo>
                      <a:pt x="108" y="305"/>
                      <a:pt x="110" y="305"/>
                      <a:pt x="112" y="304"/>
                    </a:cubicBezTo>
                    <a:cubicBezTo>
                      <a:pt x="116" y="305"/>
                      <a:pt x="116" y="302"/>
                      <a:pt x="117" y="300"/>
                    </a:cubicBezTo>
                    <a:cubicBezTo>
                      <a:pt x="121" y="297"/>
                      <a:pt x="126" y="295"/>
                      <a:pt x="130" y="292"/>
                    </a:cubicBezTo>
                    <a:cubicBezTo>
                      <a:pt x="133" y="297"/>
                      <a:pt x="138" y="297"/>
                      <a:pt x="143" y="297"/>
                    </a:cubicBezTo>
                    <a:cubicBezTo>
                      <a:pt x="155" y="298"/>
                      <a:pt x="154" y="287"/>
                      <a:pt x="156" y="281"/>
                    </a:cubicBezTo>
                    <a:cubicBezTo>
                      <a:pt x="159" y="271"/>
                      <a:pt x="151" y="279"/>
                      <a:pt x="149" y="278"/>
                    </a:cubicBezTo>
                    <a:cubicBezTo>
                      <a:pt x="145" y="275"/>
                      <a:pt x="145" y="271"/>
                      <a:pt x="147" y="267"/>
                    </a:cubicBezTo>
                    <a:cubicBezTo>
                      <a:pt x="147" y="266"/>
                      <a:pt x="147" y="265"/>
                      <a:pt x="148" y="264"/>
                    </a:cubicBezTo>
                    <a:cubicBezTo>
                      <a:pt x="150" y="262"/>
                      <a:pt x="153" y="261"/>
                      <a:pt x="153" y="258"/>
                    </a:cubicBezTo>
                    <a:cubicBezTo>
                      <a:pt x="154" y="257"/>
                      <a:pt x="154" y="257"/>
                      <a:pt x="154" y="257"/>
                    </a:cubicBezTo>
                    <a:cubicBezTo>
                      <a:pt x="156" y="257"/>
                      <a:pt x="159" y="255"/>
                      <a:pt x="161" y="258"/>
                    </a:cubicBezTo>
                    <a:cubicBezTo>
                      <a:pt x="160" y="261"/>
                      <a:pt x="161" y="263"/>
                      <a:pt x="164" y="264"/>
                    </a:cubicBezTo>
                    <a:cubicBezTo>
                      <a:pt x="168" y="268"/>
                      <a:pt x="173" y="274"/>
                      <a:pt x="178" y="264"/>
                    </a:cubicBezTo>
                    <a:cubicBezTo>
                      <a:pt x="188" y="260"/>
                      <a:pt x="204" y="262"/>
                      <a:pt x="202" y="243"/>
                    </a:cubicBezTo>
                    <a:cubicBezTo>
                      <a:pt x="215" y="249"/>
                      <a:pt x="229" y="254"/>
                      <a:pt x="244" y="252"/>
                    </a:cubicBezTo>
                    <a:cubicBezTo>
                      <a:pt x="244" y="252"/>
                      <a:pt x="244" y="252"/>
                      <a:pt x="244" y="252"/>
                    </a:cubicBezTo>
                    <a:cubicBezTo>
                      <a:pt x="245" y="253"/>
                      <a:pt x="247" y="255"/>
                      <a:pt x="249" y="253"/>
                    </a:cubicBezTo>
                    <a:cubicBezTo>
                      <a:pt x="252" y="255"/>
                      <a:pt x="254" y="253"/>
                      <a:pt x="257" y="253"/>
                    </a:cubicBezTo>
                    <a:cubicBezTo>
                      <a:pt x="259" y="256"/>
                      <a:pt x="261" y="258"/>
                      <a:pt x="265" y="257"/>
                    </a:cubicBezTo>
                    <a:cubicBezTo>
                      <a:pt x="268" y="257"/>
                      <a:pt x="271" y="258"/>
                      <a:pt x="274" y="258"/>
                    </a:cubicBezTo>
                    <a:cubicBezTo>
                      <a:pt x="279" y="264"/>
                      <a:pt x="283" y="270"/>
                      <a:pt x="292" y="270"/>
                    </a:cubicBezTo>
                    <a:cubicBezTo>
                      <a:pt x="293" y="271"/>
                      <a:pt x="294" y="272"/>
                      <a:pt x="295" y="273"/>
                    </a:cubicBezTo>
                    <a:cubicBezTo>
                      <a:pt x="299" y="277"/>
                      <a:pt x="301" y="282"/>
                      <a:pt x="308" y="280"/>
                    </a:cubicBezTo>
                    <a:cubicBezTo>
                      <a:pt x="315" y="278"/>
                      <a:pt x="318" y="283"/>
                      <a:pt x="318" y="289"/>
                    </a:cubicBezTo>
                    <a:cubicBezTo>
                      <a:pt x="318" y="303"/>
                      <a:pt x="326" y="300"/>
                      <a:pt x="334" y="298"/>
                    </a:cubicBezTo>
                    <a:cubicBezTo>
                      <a:pt x="335" y="299"/>
                      <a:pt x="336" y="299"/>
                      <a:pt x="337" y="300"/>
                    </a:cubicBezTo>
                    <a:cubicBezTo>
                      <a:pt x="337" y="304"/>
                      <a:pt x="337" y="308"/>
                      <a:pt x="343" y="306"/>
                    </a:cubicBezTo>
                    <a:cubicBezTo>
                      <a:pt x="346" y="306"/>
                      <a:pt x="349" y="306"/>
                      <a:pt x="352" y="306"/>
                    </a:cubicBezTo>
                    <a:cubicBezTo>
                      <a:pt x="345" y="326"/>
                      <a:pt x="345" y="326"/>
                      <a:pt x="366" y="328"/>
                    </a:cubicBezTo>
                    <a:cubicBezTo>
                      <a:pt x="368" y="328"/>
                      <a:pt x="369" y="329"/>
                      <a:pt x="370" y="330"/>
                    </a:cubicBezTo>
                    <a:cubicBezTo>
                      <a:pt x="370" y="330"/>
                      <a:pt x="370" y="330"/>
                      <a:pt x="370" y="330"/>
                    </a:cubicBezTo>
                    <a:cubicBezTo>
                      <a:pt x="372" y="343"/>
                      <a:pt x="380" y="350"/>
                      <a:pt x="391" y="356"/>
                    </a:cubicBezTo>
                    <a:cubicBezTo>
                      <a:pt x="392" y="357"/>
                      <a:pt x="393" y="359"/>
                      <a:pt x="395" y="360"/>
                    </a:cubicBezTo>
                    <a:cubicBezTo>
                      <a:pt x="396" y="365"/>
                      <a:pt x="403" y="368"/>
                      <a:pt x="397" y="375"/>
                    </a:cubicBezTo>
                    <a:cubicBezTo>
                      <a:pt x="394" y="379"/>
                      <a:pt x="394" y="391"/>
                      <a:pt x="398" y="393"/>
                    </a:cubicBezTo>
                    <a:cubicBezTo>
                      <a:pt x="416" y="402"/>
                      <a:pt x="425" y="417"/>
                      <a:pt x="436" y="432"/>
                    </a:cubicBezTo>
                    <a:cubicBezTo>
                      <a:pt x="437" y="462"/>
                      <a:pt x="434" y="492"/>
                      <a:pt x="438" y="522"/>
                    </a:cubicBezTo>
                    <a:cubicBezTo>
                      <a:pt x="443" y="535"/>
                      <a:pt x="446" y="549"/>
                      <a:pt x="460" y="557"/>
                    </a:cubicBezTo>
                    <a:cubicBezTo>
                      <a:pt x="460" y="558"/>
                      <a:pt x="461" y="560"/>
                      <a:pt x="462" y="561"/>
                    </a:cubicBezTo>
                    <a:cubicBezTo>
                      <a:pt x="465" y="574"/>
                      <a:pt x="475" y="581"/>
                      <a:pt x="485" y="587"/>
                    </a:cubicBezTo>
                    <a:cubicBezTo>
                      <a:pt x="495" y="593"/>
                      <a:pt x="503" y="600"/>
                      <a:pt x="508" y="609"/>
                    </a:cubicBezTo>
                    <a:cubicBezTo>
                      <a:pt x="520" y="632"/>
                      <a:pt x="531" y="656"/>
                      <a:pt x="551" y="674"/>
                    </a:cubicBezTo>
                    <a:cubicBezTo>
                      <a:pt x="553" y="676"/>
                      <a:pt x="556" y="679"/>
                      <a:pt x="556" y="681"/>
                    </a:cubicBezTo>
                    <a:cubicBezTo>
                      <a:pt x="554" y="694"/>
                      <a:pt x="563" y="694"/>
                      <a:pt x="572" y="695"/>
                    </a:cubicBezTo>
                    <a:cubicBezTo>
                      <a:pt x="572" y="695"/>
                      <a:pt x="572" y="695"/>
                      <a:pt x="572" y="695"/>
                    </a:cubicBezTo>
                    <a:cubicBezTo>
                      <a:pt x="574" y="697"/>
                      <a:pt x="575" y="698"/>
                      <a:pt x="576" y="701"/>
                    </a:cubicBezTo>
                    <a:cubicBezTo>
                      <a:pt x="578" y="704"/>
                      <a:pt x="581" y="707"/>
                      <a:pt x="584" y="704"/>
                    </a:cubicBezTo>
                    <a:cubicBezTo>
                      <a:pt x="588" y="701"/>
                      <a:pt x="583" y="698"/>
                      <a:pt x="582" y="694"/>
                    </a:cubicBezTo>
                    <a:cubicBezTo>
                      <a:pt x="582" y="693"/>
                      <a:pt x="577" y="693"/>
                      <a:pt x="574" y="693"/>
                    </a:cubicBezTo>
                    <a:cubicBezTo>
                      <a:pt x="574" y="689"/>
                      <a:pt x="574" y="685"/>
                      <a:pt x="574" y="681"/>
                    </a:cubicBezTo>
                    <a:cubicBezTo>
                      <a:pt x="574" y="678"/>
                      <a:pt x="572" y="673"/>
                      <a:pt x="575" y="671"/>
                    </a:cubicBezTo>
                    <a:cubicBezTo>
                      <a:pt x="580" y="669"/>
                      <a:pt x="582" y="674"/>
                      <a:pt x="584" y="677"/>
                    </a:cubicBezTo>
                    <a:cubicBezTo>
                      <a:pt x="597" y="689"/>
                      <a:pt x="610" y="701"/>
                      <a:pt x="622" y="714"/>
                    </a:cubicBezTo>
                    <a:cubicBezTo>
                      <a:pt x="622" y="721"/>
                      <a:pt x="623" y="728"/>
                      <a:pt x="623" y="735"/>
                    </a:cubicBezTo>
                    <a:cubicBezTo>
                      <a:pt x="624" y="747"/>
                      <a:pt x="640" y="760"/>
                      <a:pt x="655" y="761"/>
                    </a:cubicBezTo>
                    <a:cubicBezTo>
                      <a:pt x="655" y="761"/>
                      <a:pt x="655" y="761"/>
                      <a:pt x="655" y="761"/>
                    </a:cubicBezTo>
                    <a:cubicBezTo>
                      <a:pt x="656" y="762"/>
                      <a:pt x="658" y="762"/>
                      <a:pt x="659" y="763"/>
                    </a:cubicBezTo>
                    <a:cubicBezTo>
                      <a:pt x="661" y="769"/>
                      <a:pt x="668" y="769"/>
                      <a:pt x="672" y="770"/>
                    </a:cubicBezTo>
                    <a:cubicBezTo>
                      <a:pt x="688" y="774"/>
                      <a:pt x="702" y="785"/>
                      <a:pt x="719" y="780"/>
                    </a:cubicBezTo>
                    <a:cubicBezTo>
                      <a:pt x="723" y="780"/>
                      <a:pt x="726" y="780"/>
                      <a:pt x="730" y="779"/>
                    </a:cubicBezTo>
                    <a:cubicBezTo>
                      <a:pt x="740" y="781"/>
                      <a:pt x="745" y="790"/>
                      <a:pt x="751" y="796"/>
                    </a:cubicBezTo>
                    <a:cubicBezTo>
                      <a:pt x="756" y="801"/>
                      <a:pt x="761" y="805"/>
                      <a:pt x="769" y="803"/>
                    </a:cubicBezTo>
                    <a:cubicBezTo>
                      <a:pt x="772" y="804"/>
                      <a:pt x="775" y="804"/>
                      <a:pt x="778" y="804"/>
                    </a:cubicBezTo>
                    <a:cubicBezTo>
                      <a:pt x="780" y="810"/>
                      <a:pt x="785" y="810"/>
                      <a:pt x="790" y="809"/>
                    </a:cubicBezTo>
                    <a:cubicBezTo>
                      <a:pt x="792" y="809"/>
                      <a:pt x="794" y="810"/>
                      <a:pt x="796" y="810"/>
                    </a:cubicBezTo>
                    <a:cubicBezTo>
                      <a:pt x="798" y="814"/>
                      <a:pt x="800" y="816"/>
                      <a:pt x="804" y="817"/>
                    </a:cubicBezTo>
                    <a:cubicBezTo>
                      <a:pt x="810" y="826"/>
                      <a:pt x="816" y="837"/>
                      <a:pt x="823" y="843"/>
                    </a:cubicBezTo>
                    <a:cubicBezTo>
                      <a:pt x="832" y="851"/>
                      <a:pt x="843" y="860"/>
                      <a:pt x="855" y="862"/>
                    </a:cubicBezTo>
                    <a:cubicBezTo>
                      <a:pt x="861" y="864"/>
                      <a:pt x="876" y="879"/>
                      <a:pt x="879" y="856"/>
                    </a:cubicBezTo>
                    <a:cubicBezTo>
                      <a:pt x="879" y="854"/>
                      <a:pt x="890" y="845"/>
                      <a:pt x="893" y="855"/>
                    </a:cubicBezTo>
                    <a:cubicBezTo>
                      <a:pt x="895" y="864"/>
                      <a:pt x="901" y="869"/>
                      <a:pt x="904" y="876"/>
                    </a:cubicBezTo>
                    <a:cubicBezTo>
                      <a:pt x="909" y="889"/>
                      <a:pt x="906" y="906"/>
                      <a:pt x="896" y="916"/>
                    </a:cubicBezTo>
                    <a:cubicBezTo>
                      <a:pt x="890" y="921"/>
                      <a:pt x="890" y="926"/>
                      <a:pt x="896" y="931"/>
                    </a:cubicBezTo>
                    <a:cubicBezTo>
                      <a:pt x="900" y="934"/>
                      <a:pt x="905" y="938"/>
                      <a:pt x="910" y="938"/>
                    </a:cubicBezTo>
                    <a:cubicBezTo>
                      <a:pt x="918" y="939"/>
                      <a:pt x="924" y="942"/>
                      <a:pt x="925" y="950"/>
                    </a:cubicBezTo>
                    <a:cubicBezTo>
                      <a:pt x="925" y="959"/>
                      <a:pt x="918" y="966"/>
                      <a:pt x="910" y="968"/>
                    </a:cubicBezTo>
                    <a:cubicBezTo>
                      <a:pt x="901" y="971"/>
                      <a:pt x="896" y="974"/>
                      <a:pt x="893" y="983"/>
                    </a:cubicBezTo>
                    <a:cubicBezTo>
                      <a:pt x="890" y="992"/>
                      <a:pt x="883" y="989"/>
                      <a:pt x="877" y="984"/>
                    </a:cubicBezTo>
                    <a:cubicBezTo>
                      <a:pt x="876" y="982"/>
                      <a:pt x="877" y="976"/>
                      <a:pt x="872" y="978"/>
                    </a:cubicBezTo>
                    <a:cubicBezTo>
                      <a:pt x="869" y="980"/>
                      <a:pt x="866" y="983"/>
                      <a:pt x="867" y="987"/>
                    </a:cubicBezTo>
                    <a:cubicBezTo>
                      <a:pt x="869" y="993"/>
                      <a:pt x="867" y="1001"/>
                      <a:pt x="873" y="1006"/>
                    </a:cubicBezTo>
                    <a:cubicBezTo>
                      <a:pt x="889" y="1019"/>
                      <a:pt x="894" y="1040"/>
                      <a:pt x="905" y="1057"/>
                    </a:cubicBezTo>
                    <a:cubicBezTo>
                      <a:pt x="915" y="1075"/>
                      <a:pt x="918" y="1099"/>
                      <a:pt x="943" y="1105"/>
                    </a:cubicBezTo>
                    <a:cubicBezTo>
                      <a:pt x="945" y="1105"/>
                      <a:pt x="946" y="1106"/>
                      <a:pt x="948" y="1107"/>
                    </a:cubicBezTo>
                    <a:cubicBezTo>
                      <a:pt x="973" y="1119"/>
                      <a:pt x="981" y="1133"/>
                      <a:pt x="979" y="1158"/>
                    </a:cubicBezTo>
                    <a:cubicBezTo>
                      <a:pt x="978" y="1162"/>
                      <a:pt x="977" y="1167"/>
                      <a:pt x="976" y="1171"/>
                    </a:cubicBezTo>
                    <a:cubicBezTo>
                      <a:pt x="972" y="1197"/>
                      <a:pt x="968" y="1223"/>
                      <a:pt x="965" y="1249"/>
                    </a:cubicBezTo>
                    <a:cubicBezTo>
                      <a:pt x="963" y="1274"/>
                      <a:pt x="961" y="1299"/>
                      <a:pt x="949" y="1322"/>
                    </a:cubicBezTo>
                    <a:cubicBezTo>
                      <a:pt x="945" y="1331"/>
                      <a:pt x="940" y="1339"/>
                      <a:pt x="943" y="1349"/>
                    </a:cubicBezTo>
                    <a:cubicBezTo>
                      <a:pt x="946" y="1357"/>
                      <a:pt x="943" y="1365"/>
                      <a:pt x="942" y="1374"/>
                    </a:cubicBezTo>
                    <a:cubicBezTo>
                      <a:pt x="940" y="1384"/>
                      <a:pt x="933" y="1395"/>
                      <a:pt x="939" y="1407"/>
                    </a:cubicBezTo>
                    <a:cubicBezTo>
                      <a:pt x="945" y="1403"/>
                      <a:pt x="942" y="1398"/>
                      <a:pt x="943" y="1394"/>
                    </a:cubicBezTo>
                    <a:cubicBezTo>
                      <a:pt x="944" y="1391"/>
                      <a:pt x="941" y="1386"/>
                      <a:pt x="947" y="1386"/>
                    </a:cubicBezTo>
                    <a:cubicBezTo>
                      <a:pt x="952" y="1387"/>
                      <a:pt x="952" y="1392"/>
                      <a:pt x="951" y="1396"/>
                    </a:cubicBezTo>
                    <a:cubicBezTo>
                      <a:pt x="949" y="1407"/>
                      <a:pt x="946" y="1417"/>
                      <a:pt x="946" y="1428"/>
                    </a:cubicBezTo>
                    <a:cubicBezTo>
                      <a:pt x="946" y="1431"/>
                      <a:pt x="946" y="1440"/>
                      <a:pt x="936" y="1435"/>
                    </a:cubicBezTo>
                    <a:cubicBezTo>
                      <a:pt x="931" y="1432"/>
                      <a:pt x="929" y="1438"/>
                      <a:pt x="927" y="1442"/>
                    </a:cubicBezTo>
                    <a:cubicBezTo>
                      <a:pt x="925" y="1447"/>
                      <a:pt x="928" y="1449"/>
                      <a:pt x="932" y="1449"/>
                    </a:cubicBezTo>
                    <a:cubicBezTo>
                      <a:pt x="943" y="1449"/>
                      <a:pt x="928" y="1463"/>
                      <a:pt x="939" y="1463"/>
                    </a:cubicBezTo>
                    <a:cubicBezTo>
                      <a:pt x="936" y="1465"/>
                      <a:pt x="933" y="1467"/>
                      <a:pt x="929" y="1466"/>
                    </a:cubicBezTo>
                    <a:cubicBezTo>
                      <a:pt x="927" y="1466"/>
                      <a:pt x="925" y="1467"/>
                      <a:pt x="924" y="1468"/>
                    </a:cubicBezTo>
                    <a:cubicBezTo>
                      <a:pt x="923" y="1474"/>
                      <a:pt x="934" y="1471"/>
                      <a:pt x="931" y="1479"/>
                    </a:cubicBezTo>
                    <a:cubicBezTo>
                      <a:pt x="928" y="1479"/>
                      <a:pt x="924" y="1479"/>
                      <a:pt x="926" y="1483"/>
                    </a:cubicBezTo>
                    <a:cubicBezTo>
                      <a:pt x="926" y="1485"/>
                      <a:pt x="928" y="1486"/>
                      <a:pt x="929" y="1487"/>
                    </a:cubicBezTo>
                    <a:cubicBezTo>
                      <a:pt x="931" y="1485"/>
                      <a:pt x="932" y="1483"/>
                      <a:pt x="933" y="1481"/>
                    </a:cubicBezTo>
                    <a:cubicBezTo>
                      <a:pt x="933" y="1481"/>
                      <a:pt x="934" y="1481"/>
                      <a:pt x="934" y="1480"/>
                    </a:cubicBezTo>
                    <a:cubicBezTo>
                      <a:pt x="935" y="1480"/>
                      <a:pt x="935" y="1480"/>
                      <a:pt x="936" y="1480"/>
                    </a:cubicBezTo>
                    <a:cubicBezTo>
                      <a:pt x="938" y="1483"/>
                      <a:pt x="937" y="1487"/>
                      <a:pt x="936" y="1490"/>
                    </a:cubicBezTo>
                    <a:cubicBezTo>
                      <a:pt x="935" y="1496"/>
                      <a:pt x="925" y="1501"/>
                      <a:pt x="934" y="1507"/>
                    </a:cubicBezTo>
                    <a:cubicBezTo>
                      <a:pt x="940" y="1510"/>
                      <a:pt x="943" y="1518"/>
                      <a:pt x="951" y="1515"/>
                    </a:cubicBezTo>
                    <a:cubicBezTo>
                      <a:pt x="951" y="1522"/>
                      <a:pt x="944" y="1525"/>
                      <a:pt x="947" y="1532"/>
                    </a:cubicBezTo>
                    <a:cubicBezTo>
                      <a:pt x="952" y="1530"/>
                      <a:pt x="958" y="1526"/>
                      <a:pt x="965" y="1531"/>
                    </a:cubicBezTo>
                    <a:cubicBezTo>
                      <a:pt x="955" y="1531"/>
                      <a:pt x="950" y="1538"/>
                      <a:pt x="943" y="1543"/>
                    </a:cubicBezTo>
                    <a:cubicBezTo>
                      <a:pt x="953" y="1545"/>
                      <a:pt x="962" y="1546"/>
                      <a:pt x="967" y="1535"/>
                    </a:cubicBezTo>
                    <a:cubicBezTo>
                      <a:pt x="968" y="1531"/>
                      <a:pt x="969" y="1528"/>
                      <a:pt x="973" y="1527"/>
                    </a:cubicBezTo>
                    <a:cubicBezTo>
                      <a:pt x="973" y="1533"/>
                      <a:pt x="979" y="1535"/>
                      <a:pt x="980" y="1539"/>
                    </a:cubicBezTo>
                    <a:cubicBezTo>
                      <a:pt x="981" y="1542"/>
                      <a:pt x="977" y="1546"/>
                      <a:pt x="972" y="1546"/>
                    </a:cubicBezTo>
                    <a:cubicBezTo>
                      <a:pt x="969" y="1545"/>
                      <a:pt x="964" y="1543"/>
                      <a:pt x="964" y="1548"/>
                    </a:cubicBezTo>
                    <a:cubicBezTo>
                      <a:pt x="963" y="1551"/>
                      <a:pt x="968" y="1557"/>
                      <a:pt x="970" y="1557"/>
                    </a:cubicBezTo>
                    <a:cubicBezTo>
                      <a:pt x="976" y="1555"/>
                      <a:pt x="979" y="1561"/>
                      <a:pt x="984" y="1562"/>
                    </a:cubicBezTo>
                    <a:cubicBezTo>
                      <a:pt x="999" y="1566"/>
                      <a:pt x="1010" y="1557"/>
                      <a:pt x="1024" y="1556"/>
                    </a:cubicBezTo>
                    <a:cubicBezTo>
                      <a:pt x="1003" y="1545"/>
                      <a:pt x="994" y="1532"/>
                      <a:pt x="990" y="1516"/>
                    </a:cubicBezTo>
                    <a:cubicBezTo>
                      <a:pt x="984" y="1493"/>
                      <a:pt x="1001" y="1485"/>
                      <a:pt x="1011" y="1472"/>
                    </a:cubicBezTo>
                    <a:cubicBezTo>
                      <a:pt x="1017" y="1464"/>
                      <a:pt x="1025" y="1458"/>
                      <a:pt x="1011" y="1449"/>
                    </a:cubicBezTo>
                    <a:cubicBezTo>
                      <a:pt x="1001" y="1443"/>
                      <a:pt x="1000" y="1436"/>
                      <a:pt x="1013" y="1431"/>
                    </a:cubicBezTo>
                    <a:cubicBezTo>
                      <a:pt x="1018" y="1429"/>
                      <a:pt x="1023" y="1424"/>
                      <a:pt x="1024" y="1419"/>
                    </a:cubicBezTo>
                    <a:cubicBezTo>
                      <a:pt x="1025" y="1407"/>
                      <a:pt x="1032" y="1400"/>
                      <a:pt x="1044" y="1395"/>
                    </a:cubicBezTo>
                    <a:cubicBezTo>
                      <a:pt x="1041" y="1393"/>
                      <a:pt x="1039" y="1392"/>
                      <a:pt x="1038" y="1392"/>
                    </a:cubicBezTo>
                    <a:cubicBezTo>
                      <a:pt x="1029" y="1395"/>
                      <a:pt x="1028" y="1390"/>
                      <a:pt x="1027" y="1382"/>
                    </a:cubicBezTo>
                    <a:cubicBezTo>
                      <a:pt x="1027" y="1373"/>
                      <a:pt x="1034" y="1376"/>
                      <a:pt x="1038" y="1377"/>
                    </a:cubicBezTo>
                    <a:cubicBezTo>
                      <a:pt x="1053" y="1383"/>
                      <a:pt x="1056" y="1371"/>
                      <a:pt x="1056" y="1362"/>
                    </a:cubicBezTo>
                    <a:cubicBezTo>
                      <a:pt x="1057" y="1353"/>
                      <a:pt x="1061" y="1352"/>
                      <a:pt x="1067" y="1353"/>
                    </a:cubicBezTo>
                    <a:cubicBezTo>
                      <a:pt x="1077" y="1354"/>
                      <a:pt x="1087" y="1351"/>
                      <a:pt x="1096" y="1347"/>
                    </a:cubicBezTo>
                    <a:cubicBezTo>
                      <a:pt x="1104" y="1343"/>
                      <a:pt x="1114" y="1336"/>
                      <a:pt x="1110" y="1326"/>
                    </a:cubicBezTo>
                    <a:cubicBezTo>
                      <a:pt x="1107" y="1319"/>
                      <a:pt x="1106" y="1311"/>
                      <a:pt x="1101" y="1304"/>
                    </a:cubicBezTo>
                    <a:cubicBezTo>
                      <a:pt x="1105" y="1302"/>
                      <a:pt x="1108" y="1303"/>
                      <a:pt x="1112" y="1304"/>
                    </a:cubicBezTo>
                    <a:cubicBezTo>
                      <a:pt x="1132" y="1309"/>
                      <a:pt x="1143" y="1304"/>
                      <a:pt x="1153" y="1285"/>
                    </a:cubicBezTo>
                    <a:cubicBezTo>
                      <a:pt x="1158" y="1275"/>
                      <a:pt x="1162" y="1264"/>
                      <a:pt x="1169" y="1254"/>
                    </a:cubicBezTo>
                    <a:cubicBezTo>
                      <a:pt x="1170" y="1256"/>
                      <a:pt x="1171" y="1257"/>
                      <a:pt x="1171" y="1259"/>
                    </a:cubicBezTo>
                    <a:cubicBezTo>
                      <a:pt x="1171" y="1260"/>
                      <a:pt x="1171" y="1263"/>
                      <a:pt x="1174" y="1262"/>
                    </a:cubicBezTo>
                    <a:cubicBezTo>
                      <a:pt x="1182" y="1245"/>
                      <a:pt x="1198" y="1231"/>
                      <a:pt x="1195" y="1209"/>
                    </a:cubicBezTo>
                    <a:cubicBezTo>
                      <a:pt x="1194" y="1207"/>
                      <a:pt x="1195" y="1205"/>
                      <a:pt x="1196" y="1204"/>
                    </a:cubicBezTo>
                    <a:cubicBezTo>
                      <a:pt x="1210" y="1190"/>
                      <a:pt x="1227" y="1177"/>
                      <a:pt x="1247" y="1177"/>
                    </a:cubicBezTo>
                    <a:cubicBezTo>
                      <a:pt x="1260" y="1176"/>
                      <a:pt x="1267" y="1171"/>
                      <a:pt x="1271" y="1163"/>
                    </a:cubicBezTo>
                    <a:cubicBezTo>
                      <a:pt x="1284" y="1139"/>
                      <a:pt x="1294" y="1115"/>
                      <a:pt x="1291" y="1087"/>
                    </a:cubicBezTo>
                    <a:cubicBezTo>
                      <a:pt x="1291" y="1081"/>
                      <a:pt x="1290" y="1073"/>
                      <a:pt x="1297" y="1072"/>
                    </a:cubicBezTo>
                    <a:cubicBezTo>
                      <a:pt x="1303" y="1070"/>
                      <a:pt x="1304" y="1065"/>
                      <a:pt x="1306" y="1061"/>
                    </a:cubicBezTo>
                    <a:cubicBezTo>
                      <a:pt x="1310" y="1056"/>
                      <a:pt x="1313" y="1050"/>
                      <a:pt x="1319" y="1046"/>
                    </a:cubicBezTo>
                    <a:cubicBezTo>
                      <a:pt x="1331" y="1038"/>
                      <a:pt x="1335" y="1025"/>
                      <a:pt x="1333" y="1011"/>
                    </a:cubicBezTo>
                    <a:cubicBezTo>
                      <a:pt x="1332" y="1000"/>
                      <a:pt x="1328" y="991"/>
                      <a:pt x="1314" y="992"/>
                    </a:cubicBezTo>
                    <a:close/>
                    <a:moveTo>
                      <a:pt x="718" y="93"/>
                    </a:moveTo>
                    <a:cubicBezTo>
                      <a:pt x="718" y="93"/>
                      <a:pt x="718" y="94"/>
                      <a:pt x="718" y="95"/>
                    </a:cubicBezTo>
                    <a:cubicBezTo>
                      <a:pt x="721" y="98"/>
                      <a:pt x="731" y="92"/>
                      <a:pt x="730" y="102"/>
                    </a:cubicBezTo>
                    <a:cubicBezTo>
                      <a:pt x="736" y="100"/>
                      <a:pt x="736" y="104"/>
                      <a:pt x="737" y="108"/>
                    </a:cubicBezTo>
                    <a:cubicBezTo>
                      <a:pt x="736" y="115"/>
                      <a:pt x="731" y="118"/>
                      <a:pt x="727" y="122"/>
                    </a:cubicBezTo>
                    <a:cubicBezTo>
                      <a:pt x="725" y="124"/>
                      <a:pt x="722" y="128"/>
                      <a:pt x="720" y="125"/>
                    </a:cubicBezTo>
                    <a:cubicBezTo>
                      <a:pt x="717" y="123"/>
                      <a:pt x="717" y="119"/>
                      <a:pt x="716" y="116"/>
                    </a:cubicBezTo>
                    <a:cubicBezTo>
                      <a:pt x="716" y="112"/>
                      <a:pt x="719" y="111"/>
                      <a:pt x="722" y="111"/>
                    </a:cubicBezTo>
                    <a:cubicBezTo>
                      <a:pt x="730" y="112"/>
                      <a:pt x="732" y="109"/>
                      <a:pt x="730" y="102"/>
                    </a:cubicBezTo>
                    <a:cubicBezTo>
                      <a:pt x="726" y="100"/>
                      <a:pt x="716" y="107"/>
                      <a:pt x="718" y="95"/>
                    </a:cubicBezTo>
                    <a:cubicBezTo>
                      <a:pt x="718" y="94"/>
                      <a:pt x="718" y="93"/>
                      <a:pt x="718" y="93"/>
                    </a:cubicBezTo>
                    <a:cubicBezTo>
                      <a:pt x="717" y="92"/>
                      <a:pt x="716" y="91"/>
                      <a:pt x="715" y="90"/>
                    </a:cubicBezTo>
                    <a:cubicBezTo>
                      <a:pt x="716" y="91"/>
                      <a:pt x="717" y="92"/>
                      <a:pt x="718" y="93"/>
                    </a:cubicBezTo>
                    <a:close/>
                    <a:moveTo>
                      <a:pt x="537" y="621"/>
                    </a:moveTo>
                    <a:cubicBezTo>
                      <a:pt x="540" y="616"/>
                      <a:pt x="546" y="616"/>
                      <a:pt x="548" y="619"/>
                    </a:cubicBezTo>
                    <a:cubicBezTo>
                      <a:pt x="552" y="624"/>
                      <a:pt x="551" y="630"/>
                      <a:pt x="547" y="635"/>
                    </a:cubicBezTo>
                    <a:cubicBezTo>
                      <a:pt x="544" y="630"/>
                      <a:pt x="541" y="626"/>
                      <a:pt x="537" y="62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1CC448C3-0B4E-4D61-8029-3F3021EB91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0931" y="1311977"/>
                <a:ext cx="1444590" cy="1106350"/>
              </a:xfrm>
              <a:custGeom>
                <a:avLst/>
                <a:gdLst>
                  <a:gd name="T0" fmla="*/ 468 w 606"/>
                  <a:gd name="T1" fmla="*/ 290 h 464"/>
                  <a:gd name="T2" fmla="*/ 506 w 606"/>
                  <a:gd name="T3" fmla="*/ 290 h 464"/>
                  <a:gd name="T4" fmla="*/ 501 w 606"/>
                  <a:gd name="T5" fmla="*/ 265 h 464"/>
                  <a:gd name="T6" fmla="*/ 498 w 606"/>
                  <a:gd name="T7" fmla="*/ 254 h 464"/>
                  <a:gd name="T8" fmla="*/ 499 w 606"/>
                  <a:gd name="T9" fmla="*/ 242 h 464"/>
                  <a:gd name="T10" fmla="*/ 478 w 606"/>
                  <a:gd name="T11" fmla="*/ 241 h 464"/>
                  <a:gd name="T12" fmla="*/ 495 w 606"/>
                  <a:gd name="T13" fmla="*/ 232 h 464"/>
                  <a:gd name="T14" fmla="*/ 522 w 606"/>
                  <a:gd name="T15" fmla="*/ 232 h 464"/>
                  <a:gd name="T16" fmla="*/ 512 w 606"/>
                  <a:gd name="T17" fmla="*/ 219 h 464"/>
                  <a:gd name="T18" fmla="*/ 517 w 606"/>
                  <a:gd name="T19" fmla="*/ 200 h 464"/>
                  <a:gd name="T20" fmla="*/ 537 w 606"/>
                  <a:gd name="T21" fmla="*/ 189 h 464"/>
                  <a:gd name="T22" fmla="*/ 503 w 606"/>
                  <a:gd name="T23" fmla="*/ 166 h 464"/>
                  <a:gd name="T24" fmla="*/ 546 w 606"/>
                  <a:gd name="T25" fmla="*/ 159 h 464"/>
                  <a:gd name="T26" fmla="*/ 523 w 606"/>
                  <a:gd name="T27" fmla="*/ 150 h 464"/>
                  <a:gd name="T28" fmla="*/ 512 w 606"/>
                  <a:gd name="T29" fmla="*/ 145 h 464"/>
                  <a:gd name="T30" fmla="*/ 561 w 606"/>
                  <a:gd name="T31" fmla="*/ 86 h 464"/>
                  <a:gd name="T32" fmla="*/ 606 w 606"/>
                  <a:gd name="T33" fmla="*/ 59 h 464"/>
                  <a:gd name="T34" fmla="*/ 555 w 606"/>
                  <a:gd name="T35" fmla="*/ 55 h 464"/>
                  <a:gd name="T36" fmla="*/ 516 w 606"/>
                  <a:gd name="T37" fmla="*/ 61 h 464"/>
                  <a:gd name="T38" fmla="*/ 502 w 606"/>
                  <a:gd name="T39" fmla="*/ 62 h 464"/>
                  <a:gd name="T40" fmla="*/ 489 w 606"/>
                  <a:gd name="T41" fmla="*/ 50 h 464"/>
                  <a:gd name="T42" fmla="*/ 469 w 606"/>
                  <a:gd name="T43" fmla="*/ 51 h 464"/>
                  <a:gd name="T44" fmla="*/ 410 w 606"/>
                  <a:gd name="T45" fmla="*/ 50 h 464"/>
                  <a:gd name="T46" fmla="*/ 509 w 606"/>
                  <a:gd name="T47" fmla="*/ 32 h 464"/>
                  <a:gd name="T48" fmla="*/ 471 w 606"/>
                  <a:gd name="T49" fmla="*/ 16 h 464"/>
                  <a:gd name="T50" fmla="*/ 441 w 606"/>
                  <a:gd name="T51" fmla="*/ 12 h 464"/>
                  <a:gd name="T52" fmla="*/ 337 w 606"/>
                  <a:gd name="T53" fmla="*/ 19 h 464"/>
                  <a:gd name="T54" fmla="*/ 270 w 606"/>
                  <a:gd name="T55" fmla="*/ 30 h 464"/>
                  <a:gd name="T56" fmla="*/ 263 w 606"/>
                  <a:gd name="T57" fmla="*/ 46 h 464"/>
                  <a:gd name="T58" fmla="*/ 220 w 606"/>
                  <a:gd name="T59" fmla="*/ 36 h 464"/>
                  <a:gd name="T60" fmla="*/ 207 w 606"/>
                  <a:gd name="T61" fmla="*/ 44 h 464"/>
                  <a:gd name="T62" fmla="*/ 192 w 606"/>
                  <a:gd name="T63" fmla="*/ 56 h 464"/>
                  <a:gd name="T64" fmla="*/ 184 w 606"/>
                  <a:gd name="T65" fmla="*/ 39 h 464"/>
                  <a:gd name="T66" fmla="*/ 131 w 606"/>
                  <a:gd name="T67" fmla="*/ 50 h 464"/>
                  <a:gd name="T68" fmla="*/ 103 w 606"/>
                  <a:gd name="T69" fmla="*/ 68 h 464"/>
                  <a:gd name="T70" fmla="*/ 70 w 606"/>
                  <a:gd name="T71" fmla="*/ 92 h 464"/>
                  <a:gd name="T72" fmla="*/ 55 w 606"/>
                  <a:gd name="T73" fmla="*/ 116 h 464"/>
                  <a:gd name="T74" fmla="*/ 0 w 606"/>
                  <a:gd name="T75" fmla="*/ 134 h 464"/>
                  <a:gd name="T76" fmla="*/ 38 w 606"/>
                  <a:gd name="T77" fmla="*/ 150 h 464"/>
                  <a:gd name="T78" fmla="*/ 31 w 606"/>
                  <a:gd name="T79" fmla="*/ 167 h 464"/>
                  <a:gd name="T80" fmla="*/ 74 w 606"/>
                  <a:gd name="T81" fmla="*/ 177 h 464"/>
                  <a:gd name="T82" fmla="*/ 159 w 606"/>
                  <a:gd name="T83" fmla="*/ 212 h 464"/>
                  <a:gd name="T84" fmla="*/ 172 w 606"/>
                  <a:gd name="T85" fmla="*/ 267 h 464"/>
                  <a:gd name="T86" fmla="*/ 194 w 606"/>
                  <a:gd name="T87" fmla="*/ 269 h 464"/>
                  <a:gd name="T88" fmla="*/ 212 w 606"/>
                  <a:gd name="T89" fmla="*/ 286 h 464"/>
                  <a:gd name="T90" fmla="*/ 179 w 606"/>
                  <a:gd name="T91" fmla="*/ 304 h 464"/>
                  <a:gd name="T92" fmla="*/ 199 w 606"/>
                  <a:gd name="T93" fmla="*/ 297 h 464"/>
                  <a:gd name="T94" fmla="*/ 205 w 606"/>
                  <a:gd name="T95" fmla="*/ 321 h 464"/>
                  <a:gd name="T96" fmla="*/ 195 w 606"/>
                  <a:gd name="T97" fmla="*/ 356 h 464"/>
                  <a:gd name="T98" fmla="*/ 210 w 606"/>
                  <a:gd name="T99" fmla="*/ 398 h 464"/>
                  <a:gd name="T100" fmla="*/ 244 w 606"/>
                  <a:gd name="T101" fmla="*/ 445 h 464"/>
                  <a:gd name="T102" fmla="*/ 300 w 606"/>
                  <a:gd name="T103" fmla="*/ 447 h 464"/>
                  <a:gd name="T104" fmla="*/ 320 w 606"/>
                  <a:gd name="T105" fmla="*/ 398 h 464"/>
                  <a:gd name="T106" fmla="*/ 345 w 606"/>
                  <a:gd name="T107" fmla="*/ 363 h 464"/>
                  <a:gd name="T108" fmla="*/ 393 w 606"/>
                  <a:gd name="T109" fmla="*/ 347 h 464"/>
                  <a:gd name="T110" fmla="*/ 460 w 606"/>
                  <a:gd name="T111" fmla="*/ 320 h 464"/>
                  <a:gd name="T112" fmla="*/ 485 w 606"/>
                  <a:gd name="T113" fmla="*/ 295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06" h="464">
                    <a:moveTo>
                      <a:pt x="485" y="295"/>
                    </a:moveTo>
                    <a:cubicBezTo>
                      <a:pt x="480" y="291"/>
                      <a:pt x="474" y="292"/>
                      <a:pt x="468" y="290"/>
                    </a:cubicBezTo>
                    <a:cubicBezTo>
                      <a:pt x="473" y="282"/>
                      <a:pt x="477" y="271"/>
                      <a:pt x="487" y="284"/>
                    </a:cubicBezTo>
                    <a:cubicBezTo>
                      <a:pt x="493" y="291"/>
                      <a:pt x="499" y="291"/>
                      <a:pt x="506" y="290"/>
                    </a:cubicBezTo>
                    <a:cubicBezTo>
                      <a:pt x="511" y="289"/>
                      <a:pt x="510" y="284"/>
                      <a:pt x="510" y="281"/>
                    </a:cubicBezTo>
                    <a:cubicBezTo>
                      <a:pt x="511" y="273"/>
                      <a:pt x="510" y="268"/>
                      <a:pt x="501" y="265"/>
                    </a:cubicBezTo>
                    <a:cubicBezTo>
                      <a:pt x="495" y="264"/>
                      <a:pt x="489" y="259"/>
                      <a:pt x="487" y="251"/>
                    </a:cubicBezTo>
                    <a:cubicBezTo>
                      <a:pt x="492" y="252"/>
                      <a:pt x="495" y="254"/>
                      <a:pt x="498" y="254"/>
                    </a:cubicBezTo>
                    <a:cubicBezTo>
                      <a:pt x="502" y="254"/>
                      <a:pt x="508" y="256"/>
                      <a:pt x="508" y="249"/>
                    </a:cubicBezTo>
                    <a:cubicBezTo>
                      <a:pt x="508" y="243"/>
                      <a:pt x="504" y="241"/>
                      <a:pt x="499" y="242"/>
                    </a:cubicBezTo>
                    <a:cubicBezTo>
                      <a:pt x="494" y="242"/>
                      <a:pt x="489" y="242"/>
                      <a:pt x="484" y="243"/>
                    </a:cubicBezTo>
                    <a:cubicBezTo>
                      <a:pt x="481" y="243"/>
                      <a:pt x="479" y="243"/>
                      <a:pt x="478" y="241"/>
                    </a:cubicBezTo>
                    <a:cubicBezTo>
                      <a:pt x="476" y="237"/>
                      <a:pt x="480" y="237"/>
                      <a:pt x="481" y="236"/>
                    </a:cubicBezTo>
                    <a:cubicBezTo>
                      <a:pt x="485" y="230"/>
                      <a:pt x="490" y="227"/>
                      <a:pt x="495" y="232"/>
                    </a:cubicBezTo>
                    <a:cubicBezTo>
                      <a:pt x="502" y="239"/>
                      <a:pt x="510" y="235"/>
                      <a:pt x="517" y="236"/>
                    </a:cubicBezTo>
                    <a:cubicBezTo>
                      <a:pt x="519" y="236"/>
                      <a:pt x="522" y="235"/>
                      <a:pt x="522" y="232"/>
                    </a:cubicBezTo>
                    <a:cubicBezTo>
                      <a:pt x="523" y="230"/>
                      <a:pt x="523" y="226"/>
                      <a:pt x="520" y="225"/>
                    </a:cubicBezTo>
                    <a:cubicBezTo>
                      <a:pt x="517" y="223"/>
                      <a:pt x="512" y="224"/>
                      <a:pt x="512" y="219"/>
                    </a:cubicBezTo>
                    <a:cubicBezTo>
                      <a:pt x="519" y="213"/>
                      <a:pt x="530" y="223"/>
                      <a:pt x="537" y="213"/>
                    </a:cubicBezTo>
                    <a:cubicBezTo>
                      <a:pt x="529" y="209"/>
                      <a:pt x="521" y="208"/>
                      <a:pt x="517" y="200"/>
                    </a:cubicBezTo>
                    <a:cubicBezTo>
                      <a:pt x="520" y="200"/>
                      <a:pt x="522" y="200"/>
                      <a:pt x="524" y="200"/>
                    </a:cubicBezTo>
                    <a:cubicBezTo>
                      <a:pt x="531" y="200"/>
                      <a:pt x="537" y="197"/>
                      <a:pt x="537" y="189"/>
                    </a:cubicBezTo>
                    <a:cubicBezTo>
                      <a:pt x="536" y="182"/>
                      <a:pt x="533" y="176"/>
                      <a:pt x="523" y="177"/>
                    </a:cubicBezTo>
                    <a:cubicBezTo>
                      <a:pt x="515" y="178"/>
                      <a:pt x="510" y="172"/>
                      <a:pt x="503" y="166"/>
                    </a:cubicBezTo>
                    <a:cubicBezTo>
                      <a:pt x="516" y="163"/>
                      <a:pt x="527" y="164"/>
                      <a:pt x="538" y="164"/>
                    </a:cubicBezTo>
                    <a:cubicBezTo>
                      <a:pt x="541" y="164"/>
                      <a:pt x="547" y="166"/>
                      <a:pt x="546" y="159"/>
                    </a:cubicBezTo>
                    <a:cubicBezTo>
                      <a:pt x="545" y="154"/>
                      <a:pt x="541" y="152"/>
                      <a:pt x="537" y="153"/>
                    </a:cubicBezTo>
                    <a:cubicBezTo>
                      <a:pt x="531" y="155"/>
                      <a:pt x="527" y="154"/>
                      <a:pt x="523" y="150"/>
                    </a:cubicBezTo>
                    <a:cubicBezTo>
                      <a:pt x="524" y="144"/>
                      <a:pt x="531" y="148"/>
                      <a:pt x="533" y="144"/>
                    </a:cubicBezTo>
                    <a:cubicBezTo>
                      <a:pt x="525" y="138"/>
                      <a:pt x="518" y="139"/>
                      <a:pt x="512" y="145"/>
                    </a:cubicBezTo>
                    <a:cubicBezTo>
                      <a:pt x="506" y="122"/>
                      <a:pt x="533" y="121"/>
                      <a:pt x="537" y="104"/>
                    </a:cubicBezTo>
                    <a:cubicBezTo>
                      <a:pt x="551" y="105"/>
                      <a:pt x="548" y="85"/>
                      <a:pt x="561" y="86"/>
                    </a:cubicBezTo>
                    <a:cubicBezTo>
                      <a:pt x="558" y="73"/>
                      <a:pt x="569" y="77"/>
                      <a:pt x="575" y="74"/>
                    </a:cubicBezTo>
                    <a:cubicBezTo>
                      <a:pt x="585" y="68"/>
                      <a:pt x="598" y="70"/>
                      <a:pt x="606" y="59"/>
                    </a:cubicBezTo>
                    <a:cubicBezTo>
                      <a:pt x="599" y="56"/>
                      <a:pt x="592" y="51"/>
                      <a:pt x="585" y="51"/>
                    </a:cubicBezTo>
                    <a:cubicBezTo>
                      <a:pt x="575" y="50"/>
                      <a:pt x="563" y="45"/>
                      <a:pt x="555" y="55"/>
                    </a:cubicBezTo>
                    <a:cubicBezTo>
                      <a:pt x="548" y="65"/>
                      <a:pt x="540" y="63"/>
                      <a:pt x="531" y="59"/>
                    </a:cubicBezTo>
                    <a:cubicBezTo>
                      <a:pt x="525" y="55"/>
                      <a:pt x="522" y="57"/>
                      <a:pt x="516" y="61"/>
                    </a:cubicBezTo>
                    <a:cubicBezTo>
                      <a:pt x="509" y="67"/>
                      <a:pt x="499" y="72"/>
                      <a:pt x="491" y="77"/>
                    </a:cubicBezTo>
                    <a:cubicBezTo>
                      <a:pt x="494" y="71"/>
                      <a:pt x="499" y="67"/>
                      <a:pt x="502" y="62"/>
                    </a:cubicBezTo>
                    <a:cubicBezTo>
                      <a:pt x="504" y="58"/>
                      <a:pt x="511" y="53"/>
                      <a:pt x="505" y="48"/>
                    </a:cubicBezTo>
                    <a:cubicBezTo>
                      <a:pt x="500" y="44"/>
                      <a:pt x="495" y="45"/>
                      <a:pt x="489" y="50"/>
                    </a:cubicBezTo>
                    <a:cubicBezTo>
                      <a:pt x="480" y="57"/>
                      <a:pt x="470" y="62"/>
                      <a:pt x="458" y="62"/>
                    </a:cubicBezTo>
                    <a:cubicBezTo>
                      <a:pt x="459" y="53"/>
                      <a:pt x="469" y="59"/>
                      <a:pt x="469" y="51"/>
                    </a:cubicBezTo>
                    <a:cubicBezTo>
                      <a:pt x="446" y="48"/>
                      <a:pt x="424" y="50"/>
                      <a:pt x="401" y="56"/>
                    </a:cubicBezTo>
                    <a:cubicBezTo>
                      <a:pt x="404" y="52"/>
                      <a:pt x="407" y="51"/>
                      <a:pt x="410" y="50"/>
                    </a:cubicBezTo>
                    <a:cubicBezTo>
                      <a:pt x="439" y="39"/>
                      <a:pt x="470" y="49"/>
                      <a:pt x="499" y="38"/>
                    </a:cubicBezTo>
                    <a:cubicBezTo>
                      <a:pt x="503" y="37"/>
                      <a:pt x="509" y="37"/>
                      <a:pt x="509" y="32"/>
                    </a:cubicBezTo>
                    <a:cubicBezTo>
                      <a:pt x="509" y="27"/>
                      <a:pt x="504" y="26"/>
                      <a:pt x="500" y="26"/>
                    </a:cubicBezTo>
                    <a:cubicBezTo>
                      <a:pt x="488" y="28"/>
                      <a:pt x="479" y="24"/>
                      <a:pt x="471" y="16"/>
                    </a:cubicBezTo>
                    <a:cubicBezTo>
                      <a:pt x="467" y="13"/>
                      <a:pt x="462" y="14"/>
                      <a:pt x="457" y="14"/>
                    </a:cubicBezTo>
                    <a:cubicBezTo>
                      <a:pt x="451" y="13"/>
                      <a:pt x="446" y="13"/>
                      <a:pt x="441" y="12"/>
                    </a:cubicBezTo>
                    <a:cubicBezTo>
                      <a:pt x="408" y="7"/>
                      <a:pt x="375" y="0"/>
                      <a:pt x="344" y="19"/>
                    </a:cubicBezTo>
                    <a:cubicBezTo>
                      <a:pt x="341" y="20"/>
                      <a:pt x="339" y="19"/>
                      <a:pt x="337" y="19"/>
                    </a:cubicBezTo>
                    <a:cubicBezTo>
                      <a:pt x="312" y="13"/>
                      <a:pt x="289" y="21"/>
                      <a:pt x="265" y="21"/>
                    </a:cubicBezTo>
                    <a:cubicBezTo>
                      <a:pt x="264" y="27"/>
                      <a:pt x="271" y="26"/>
                      <a:pt x="270" y="30"/>
                    </a:cubicBezTo>
                    <a:cubicBezTo>
                      <a:pt x="266" y="35"/>
                      <a:pt x="259" y="29"/>
                      <a:pt x="255" y="35"/>
                    </a:cubicBezTo>
                    <a:cubicBezTo>
                      <a:pt x="257" y="39"/>
                      <a:pt x="264" y="39"/>
                      <a:pt x="263" y="46"/>
                    </a:cubicBezTo>
                    <a:cubicBezTo>
                      <a:pt x="253" y="46"/>
                      <a:pt x="245" y="41"/>
                      <a:pt x="236" y="37"/>
                    </a:cubicBezTo>
                    <a:cubicBezTo>
                      <a:pt x="231" y="34"/>
                      <a:pt x="224" y="32"/>
                      <a:pt x="220" y="36"/>
                    </a:cubicBezTo>
                    <a:cubicBezTo>
                      <a:pt x="215" y="43"/>
                      <a:pt x="227" y="42"/>
                      <a:pt x="228" y="48"/>
                    </a:cubicBezTo>
                    <a:cubicBezTo>
                      <a:pt x="219" y="54"/>
                      <a:pt x="213" y="48"/>
                      <a:pt x="207" y="44"/>
                    </a:cubicBezTo>
                    <a:cubicBezTo>
                      <a:pt x="200" y="38"/>
                      <a:pt x="195" y="34"/>
                      <a:pt x="198" y="48"/>
                    </a:cubicBezTo>
                    <a:cubicBezTo>
                      <a:pt x="198" y="53"/>
                      <a:pt x="196" y="56"/>
                      <a:pt x="192" y="56"/>
                    </a:cubicBezTo>
                    <a:cubicBezTo>
                      <a:pt x="188" y="56"/>
                      <a:pt x="189" y="51"/>
                      <a:pt x="189" y="49"/>
                    </a:cubicBezTo>
                    <a:cubicBezTo>
                      <a:pt x="189" y="45"/>
                      <a:pt x="186" y="39"/>
                      <a:pt x="184" y="39"/>
                    </a:cubicBezTo>
                    <a:cubicBezTo>
                      <a:pt x="170" y="40"/>
                      <a:pt x="151" y="39"/>
                      <a:pt x="143" y="47"/>
                    </a:cubicBezTo>
                    <a:cubicBezTo>
                      <a:pt x="137" y="53"/>
                      <a:pt x="134" y="49"/>
                      <a:pt x="131" y="50"/>
                    </a:cubicBezTo>
                    <a:cubicBezTo>
                      <a:pt x="125" y="52"/>
                      <a:pt x="113" y="43"/>
                      <a:pt x="115" y="57"/>
                    </a:cubicBezTo>
                    <a:cubicBezTo>
                      <a:pt x="116" y="68"/>
                      <a:pt x="111" y="69"/>
                      <a:pt x="103" y="68"/>
                    </a:cubicBezTo>
                    <a:cubicBezTo>
                      <a:pt x="82" y="66"/>
                      <a:pt x="67" y="77"/>
                      <a:pt x="52" y="90"/>
                    </a:cubicBezTo>
                    <a:cubicBezTo>
                      <a:pt x="58" y="92"/>
                      <a:pt x="64" y="92"/>
                      <a:pt x="70" y="92"/>
                    </a:cubicBezTo>
                    <a:cubicBezTo>
                      <a:pt x="76" y="93"/>
                      <a:pt x="79" y="97"/>
                      <a:pt x="76" y="102"/>
                    </a:cubicBezTo>
                    <a:cubicBezTo>
                      <a:pt x="71" y="109"/>
                      <a:pt x="65" y="117"/>
                      <a:pt x="55" y="116"/>
                    </a:cubicBezTo>
                    <a:cubicBezTo>
                      <a:pt x="37" y="115"/>
                      <a:pt x="21" y="126"/>
                      <a:pt x="4" y="128"/>
                    </a:cubicBezTo>
                    <a:cubicBezTo>
                      <a:pt x="1" y="129"/>
                      <a:pt x="0" y="131"/>
                      <a:pt x="0" y="134"/>
                    </a:cubicBezTo>
                    <a:cubicBezTo>
                      <a:pt x="0" y="136"/>
                      <a:pt x="0" y="140"/>
                      <a:pt x="3" y="140"/>
                    </a:cubicBezTo>
                    <a:cubicBezTo>
                      <a:pt x="16" y="139"/>
                      <a:pt x="25" y="152"/>
                      <a:pt x="38" y="150"/>
                    </a:cubicBezTo>
                    <a:cubicBezTo>
                      <a:pt x="33" y="161"/>
                      <a:pt x="23" y="156"/>
                      <a:pt x="16" y="159"/>
                    </a:cubicBezTo>
                    <a:cubicBezTo>
                      <a:pt x="18" y="168"/>
                      <a:pt x="31" y="160"/>
                      <a:pt x="31" y="167"/>
                    </a:cubicBezTo>
                    <a:cubicBezTo>
                      <a:pt x="30" y="174"/>
                      <a:pt x="34" y="174"/>
                      <a:pt x="37" y="177"/>
                    </a:cubicBezTo>
                    <a:cubicBezTo>
                      <a:pt x="50" y="190"/>
                      <a:pt x="63" y="178"/>
                      <a:pt x="74" y="177"/>
                    </a:cubicBezTo>
                    <a:cubicBezTo>
                      <a:pt x="97" y="174"/>
                      <a:pt x="117" y="178"/>
                      <a:pt x="135" y="189"/>
                    </a:cubicBezTo>
                    <a:cubicBezTo>
                      <a:pt x="144" y="194"/>
                      <a:pt x="155" y="203"/>
                      <a:pt x="159" y="212"/>
                    </a:cubicBezTo>
                    <a:cubicBezTo>
                      <a:pt x="164" y="226"/>
                      <a:pt x="183" y="238"/>
                      <a:pt x="171" y="258"/>
                    </a:cubicBezTo>
                    <a:cubicBezTo>
                      <a:pt x="170" y="260"/>
                      <a:pt x="171" y="265"/>
                      <a:pt x="172" y="267"/>
                    </a:cubicBezTo>
                    <a:cubicBezTo>
                      <a:pt x="175" y="271"/>
                      <a:pt x="180" y="270"/>
                      <a:pt x="183" y="267"/>
                    </a:cubicBezTo>
                    <a:cubicBezTo>
                      <a:pt x="188" y="264"/>
                      <a:pt x="193" y="262"/>
                      <a:pt x="194" y="269"/>
                    </a:cubicBezTo>
                    <a:cubicBezTo>
                      <a:pt x="195" y="277"/>
                      <a:pt x="199" y="278"/>
                      <a:pt x="205" y="278"/>
                    </a:cubicBezTo>
                    <a:cubicBezTo>
                      <a:pt x="210" y="278"/>
                      <a:pt x="211" y="282"/>
                      <a:pt x="212" y="286"/>
                    </a:cubicBezTo>
                    <a:cubicBezTo>
                      <a:pt x="202" y="287"/>
                      <a:pt x="191" y="277"/>
                      <a:pt x="184" y="292"/>
                    </a:cubicBezTo>
                    <a:cubicBezTo>
                      <a:pt x="183" y="296"/>
                      <a:pt x="174" y="298"/>
                      <a:pt x="179" y="304"/>
                    </a:cubicBezTo>
                    <a:cubicBezTo>
                      <a:pt x="184" y="310"/>
                      <a:pt x="192" y="313"/>
                      <a:pt x="200" y="310"/>
                    </a:cubicBezTo>
                    <a:cubicBezTo>
                      <a:pt x="209" y="306"/>
                      <a:pt x="200" y="301"/>
                      <a:pt x="199" y="297"/>
                    </a:cubicBezTo>
                    <a:cubicBezTo>
                      <a:pt x="213" y="296"/>
                      <a:pt x="217" y="298"/>
                      <a:pt x="217" y="306"/>
                    </a:cubicBezTo>
                    <a:cubicBezTo>
                      <a:pt x="218" y="314"/>
                      <a:pt x="216" y="320"/>
                      <a:pt x="205" y="321"/>
                    </a:cubicBezTo>
                    <a:cubicBezTo>
                      <a:pt x="192" y="322"/>
                      <a:pt x="188" y="340"/>
                      <a:pt x="196" y="351"/>
                    </a:cubicBezTo>
                    <a:cubicBezTo>
                      <a:pt x="199" y="354"/>
                      <a:pt x="197" y="355"/>
                      <a:pt x="195" y="356"/>
                    </a:cubicBezTo>
                    <a:cubicBezTo>
                      <a:pt x="191" y="358"/>
                      <a:pt x="191" y="364"/>
                      <a:pt x="192" y="365"/>
                    </a:cubicBezTo>
                    <a:cubicBezTo>
                      <a:pt x="206" y="371"/>
                      <a:pt x="202" y="388"/>
                      <a:pt x="210" y="398"/>
                    </a:cubicBezTo>
                    <a:cubicBezTo>
                      <a:pt x="216" y="406"/>
                      <a:pt x="224" y="414"/>
                      <a:pt x="227" y="426"/>
                    </a:cubicBezTo>
                    <a:cubicBezTo>
                      <a:pt x="228" y="434"/>
                      <a:pt x="237" y="443"/>
                      <a:pt x="244" y="445"/>
                    </a:cubicBezTo>
                    <a:cubicBezTo>
                      <a:pt x="256" y="448"/>
                      <a:pt x="267" y="454"/>
                      <a:pt x="278" y="458"/>
                    </a:cubicBezTo>
                    <a:cubicBezTo>
                      <a:pt x="292" y="464"/>
                      <a:pt x="296" y="461"/>
                      <a:pt x="300" y="447"/>
                    </a:cubicBezTo>
                    <a:cubicBezTo>
                      <a:pt x="304" y="434"/>
                      <a:pt x="299" y="418"/>
                      <a:pt x="315" y="409"/>
                    </a:cubicBezTo>
                    <a:cubicBezTo>
                      <a:pt x="318" y="407"/>
                      <a:pt x="318" y="402"/>
                      <a:pt x="320" y="398"/>
                    </a:cubicBezTo>
                    <a:cubicBezTo>
                      <a:pt x="321" y="390"/>
                      <a:pt x="320" y="381"/>
                      <a:pt x="328" y="376"/>
                    </a:cubicBezTo>
                    <a:cubicBezTo>
                      <a:pt x="334" y="371"/>
                      <a:pt x="344" y="374"/>
                      <a:pt x="345" y="363"/>
                    </a:cubicBezTo>
                    <a:cubicBezTo>
                      <a:pt x="346" y="363"/>
                      <a:pt x="348" y="362"/>
                      <a:pt x="349" y="363"/>
                    </a:cubicBezTo>
                    <a:cubicBezTo>
                      <a:pt x="371" y="369"/>
                      <a:pt x="381" y="365"/>
                      <a:pt x="393" y="347"/>
                    </a:cubicBezTo>
                    <a:cubicBezTo>
                      <a:pt x="398" y="340"/>
                      <a:pt x="403" y="331"/>
                      <a:pt x="409" y="330"/>
                    </a:cubicBezTo>
                    <a:cubicBezTo>
                      <a:pt x="426" y="327"/>
                      <a:pt x="444" y="326"/>
                      <a:pt x="460" y="320"/>
                    </a:cubicBezTo>
                    <a:cubicBezTo>
                      <a:pt x="475" y="314"/>
                      <a:pt x="490" y="308"/>
                      <a:pt x="506" y="297"/>
                    </a:cubicBezTo>
                    <a:cubicBezTo>
                      <a:pt x="497" y="296"/>
                      <a:pt x="489" y="298"/>
                      <a:pt x="485" y="29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38E3E9F7-CAA8-4FC9-A626-FA5F7817A7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4558" y="4317044"/>
                <a:ext cx="968899" cy="735770"/>
              </a:xfrm>
              <a:custGeom>
                <a:avLst/>
                <a:gdLst>
                  <a:gd name="T0" fmla="*/ 359 w 406"/>
                  <a:gd name="T1" fmla="*/ 107 h 308"/>
                  <a:gd name="T2" fmla="*/ 342 w 406"/>
                  <a:gd name="T3" fmla="*/ 91 h 308"/>
                  <a:gd name="T4" fmla="*/ 333 w 406"/>
                  <a:gd name="T5" fmla="*/ 83 h 308"/>
                  <a:gd name="T6" fmla="*/ 321 w 406"/>
                  <a:gd name="T7" fmla="*/ 46 h 308"/>
                  <a:gd name="T8" fmla="*/ 316 w 406"/>
                  <a:gd name="T9" fmla="*/ 39 h 308"/>
                  <a:gd name="T10" fmla="*/ 303 w 406"/>
                  <a:gd name="T11" fmla="*/ 21 h 308"/>
                  <a:gd name="T12" fmla="*/ 294 w 406"/>
                  <a:gd name="T13" fmla="*/ 0 h 308"/>
                  <a:gd name="T14" fmla="*/ 285 w 406"/>
                  <a:gd name="T15" fmla="*/ 42 h 308"/>
                  <a:gd name="T16" fmla="*/ 278 w 406"/>
                  <a:gd name="T17" fmla="*/ 65 h 308"/>
                  <a:gd name="T18" fmla="*/ 263 w 406"/>
                  <a:gd name="T19" fmla="*/ 68 h 308"/>
                  <a:gd name="T20" fmla="*/ 251 w 406"/>
                  <a:gd name="T21" fmla="*/ 61 h 308"/>
                  <a:gd name="T22" fmla="*/ 236 w 406"/>
                  <a:gd name="T23" fmla="*/ 18 h 308"/>
                  <a:gd name="T24" fmla="*/ 236 w 406"/>
                  <a:gd name="T25" fmla="*/ 15 h 308"/>
                  <a:gd name="T26" fmla="*/ 210 w 406"/>
                  <a:gd name="T27" fmla="*/ 13 h 308"/>
                  <a:gd name="T28" fmla="*/ 166 w 406"/>
                  <a:gd name="T29" fmla="*/ 33 h 308"/>
                  <a:gd name="T30" fmla="*/ 146 w 406"/>
                  <a:gd name="T31" fmla="*/ 37 h 308"/>
                  <a:gd name="T32" fmla="*/ 132 w 406"/>
                  <a:gd name="T33" fmla="*/ 33 h 308"/>
                  <a:gd name="T34" fmla="*/ 112 w 406"/>
                  <a:gd name="T35" fmla="*/ 51 h 308"/>
                  <a:gd name="T36" fmla="*/ 94 w 406"/>
                  <a:gd name="T37" fmla="*/ 62 h 308"/>
                  <a:gd name="T38" fmla="*/ 90 w 406"/>
                  <a:gd name="T39" fmla="*/ 79 h 308"/>
                  <a:gd name="T40" fmla="*/ 36 w 406"/>
                  <a:gd name="T41" fmla="*/ 104 h 308"/>
                  <a:gd name="T42" fmla="*/ 5 w 406"/>
                  <a:gd name="T43" fmla="*/ 132 h 308"/>
                  <a:gd name="T44" fmla="*/ 7 w 406"/>
                  <a:gd name="T45" fmla="*/ 158 h 308"/>
                  <a:gd name="T46" fmla="*/ 10 w 406"/>
                  <a:gd name="T47" fmla="*/ 182 h 308"/>
                  <a:gd name="T48" fmla="*/ 19 w 406"/>
                  <a:gd name="T49" fmla="*/ 245 h 308"/>
                  <a:gd name="T50" fmla="*/ 22 w 406"/>
                  <a:gd name="T51" fmla="*/ 251 h 308"/>
                  <a:gd name="T52" fmla="*/ 51 w 406"/>
                  <a:gd name="T53" fmla="*/ 257 h 308"/>
                  <a:gd name="T54" fmla="*/ 75 w 406"/>
                  <a:gd name="T55" fmla="*/ 247 h 308"/>
                  <a:gd name="T56" fmla="*/ 118 w 406"/>
                  <a:gd name="T57" fmla="*/ 234 h 308"/>
                  <a:gd name="T58" fmla="*/ 164 w 406"/>
                  <a:gd name="T59" fmla="*/ 222 h 308"/>
                  <a:gd name="T60" fmla="*/ 205 w 406"/>
                  <a:gd name="T61" fmla="*/ 228 h 308"/>
                  <a:gd name="T62" fmla="*/ 211 w 406"/>
                  <a:gd name="T63" fmla="*/ 233 h 308"/>
                  <a:gd name="T64" fmla="*/ 244 w 406"/>
                  <a:gd name="T65" fmla="*/ 243 h 308"/>
                  <a:gd name="T66" fmla="*/ 241 w 406"/>
                  <a:gd name="T67" fmla="*/ 259 h 308"/>
                  <a:gd name="T68" fmla="*/ 252 w 406"/>
                  <a:gd name="T69" fmla="*/ 263 h 308"/>
                  <a:gd name="T70" fmla="*/ 258 w 406"/>
                  <a:gd name="T71" fmla="*/ 266 h 308"/>
                  <a:gd name="T72" fmla="*/ 267 w 406"/>
                  <a:gd name="T73" fmla="*/ 277 h 308"/>
                  <a:gd name="T74" fmla="*/ 308 w 406"/>
                  <a:gd name="T75" fmla="*/ 301 h 308"/>
                  <a:gd name="T76" fmla="*/ 329 w 406"/>
                  <a:gd name="T77" fmla="*/ 303 h 308"/>
                  <a:gd name="T78" fmla="*/ 334 w 406"/>
                  <a:gd name="T79" fmla="*/ 303 h 308"/>
                  <a:gd name="T80" fmla="*/ 367 w 406"/>
                  <a:gd name="T81" fmla="*/ 289 h 308"/>
                  <a:gd name="T82" fmla="*/ 369 w 406"/>
                  <a:gd name="T83" fmla="*/ 283 h 308"/>
                  <a:gd name="T84" fmla="*/ 387 w 406"/>
                  <a:gd name="T85" fmla="*/ 238 h 308"/>
                  <a:gd name="T86" fmla="*/ 405 w 406"/>
                  <a:gd name="T87" fmla="*/ 186 h 308"/>
                  <a:gd name="T88" fmla="*/ 388 w 406"/>
                  <a:gd name="T89" fmla="*/ 142 h 308"/>
                  <a:gd name="T90" fmla="*/ 359 w 406"/>
                  <a:gd name="T91" fmla="*/ 107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06" h="308">
                    <a:moveTo>
                      <a:pt x="359" y="107"/>
                    </a:moveTo>
                    <a:cubicBezTo>
                      <a:pt x="355" y="100"/>
                      <a:pt x="350" y="94"/>
                      <a:pt x="342" y="91"/>
                    </a:cubicBezTo>
                    <a:cubicBezTo>
                      <a:pt x="338" y="90"/>
                      <a:pt x="334" y="89"/>
                      <a:pt x="333" y="83"/>
                    </a:cubicBezTo>
                    <a:cubicBezTo>
                      <a:pt x="330" y="71"/>
                      <a:pt x="325" y="58"/>
                      <a:pt x="321" y="46"/>
                    </a:cubicBezTo>
                    <a:cubicBezTo>
                      <a:pt x="320" y="42"/>
                      <a:pt x="319" y="39"/>
                      <a:pt x="316" y="39"/>
                    </a:cubicBezTo>
                    <a:cubicBezTo>
                      <a:pt x="301" y="40"/>
                      <a:pt x="303" y="30"/>
                      <a:pt x="303" y="21"/>
                    </a:cubicBezTo>
                    <a:cubicBezTo>
                      <a:pt x="303" y="13"/>
                      <a:pt x="297" y="8"/>
                      <a:pt x="294" y="0"/>
                    </a:cubicBezTo>
                    <a:cubicBezTo>
                      <a:pt x="284" y="14"/>
                      <a:pt x="284" y="28"/>
                      <a:pt x="285" y="42"/>
                    </a:cubicBezTo>
                    <a:cubicBezTo>
                      <a:pt x="286" y="51"/>
                      <a:pt x="283" y="58"/>
                      <a:pt x="278" y="65"/>
                    </a:cubicBezTo>
                    <a:cubicBezTo>
                      <a:pt x="274" y="72"/>
                      <a:pt x="268" y="73"/>
                      <a:pt x="263" y="68"/>
                    </a:cubicBezTo>
                    <a:cubicBezTo>
                      <a:pt x="260" y="64"/>
                      <a:pt x="255" y="63"/>
                      <a:pt x="251" y="61"/>
                    </a:cubicBezTo>
                    <a:cubicBezTo>
                      <a:pt x="226" y="51"/>
                      <a:pt x="223" y="42"/>
                      <a:pt x="236" y="18"/>
                    </a:cubicBezTo>
                    <a:cubicBezTo>
                      <a:pt x="237" y="18"/>
                      <a:pt x="236" y="16"/>
                      <a:pt x="236" y="15"/>
                    </a:cubicBezTo>
                    <a:cubicBezTo>
                      <a:pt x="228" y="13"/>
                      <a:pt x="219" y="16"/>
                      <a:pt x="210" y="13"/>
                    </a:cubicBezTo>
                    <a:cubicBezTo>
                      <a:pt x="192" y="6"/>
                      <a:pt x="172" y="16"/>
                      <a:pt x="166" y="33"/>
                    </a:cubicBezTo>
                    <a:cubicBezTo>
                      <a:pt x="161" y="46"/>
                      <a:pt x="155" y="48"/>
                      <a:pt x="146" y="37"/>
                    </a:cubicBezTo>
                    <a:cubicBezTo>
                      <a:pt x="141" y="32"/>
                      <a:pt x="137" y="29"/>
                      <a:pt x="132" y="33"/>
                    </a:cubicBezTo>
                    <a:cubicBezTo>
                      <a:pt x="126" y="39"/>
                      <a:pt x="118" y="44"/>
                      <a:pt x="112" y="51"/>
                    </a:cubicBezTo>
                    <a:cubicBezTo>
                      <a:pt x="108" y="55"/>
                      <a:pt x="110" y="76"/>
                      <a:pt x="94" y="62"/>
                    </a:cubicBezTo>
                    <a:cubicBezTo>
                      <a:pt x="91" y="68"/>
                      <a:pt x="95" y="74"/>
                      <a:pt x="90" y="79"/>
                    </a:cubicBezTo>
                    <a:cubicBezTo>
                      <a:pt x="75" y="94"/>
                      <a:pt x="56" y="99"/>
                      <a:pt x="36" y="104"/>
                    </a:cubicBezTo>
                    <a:cubicBezTo>
                      <a:pt x="22" y="107"/>
                      <a:pt x="11" y="118"/>
                      <a:pt x="5" y="132"/>
                    </a:cubicBezTo>
                    <a:cubicBezTo>
                      <a:pt x="0" y="143"/>
                      <a:pt x="11" y="151"/>
                      <a:pt x="7" y="158"/>
                    </a:cubicBezTo>
                    <a:cubicBezTo>
                      <a:pt x="1" y="168"/>
                      <a:pt x="8" y="174"/>
                      <a:pt x="10" y="182"/>
                    </a:cubicBezTo>
                    <a:cubicBezTo>
                      <a:pt x="16" y="202"/>
                      <a:pt x="36" y="221"/>
                      <a:pt x="19" y="245"/>
                    </a:cubicBezTo>
                    <a:cubicBezTo>
                      <a:pt x="17" y="247"/>
                      <a:pt x="20" y="250"/>
                      <a:pt x="22" y="251"/>
                    </a:cubicBezTo>
                    <a:cubicBezTo>
                      <a:pt x="30" y="260"/>
                      <a:pt x="40" y="263"/>
                      <a:pt x="51" y="257"/>
                    </a:cubicBezTo>
                    <a:cubicBezTo>
                      <a:pt x="59" y="253"/>
                      <a:pt x="67" y="245"/>
                      <a:pt x="75" y="247"/>
                    </a:cubicBezTo>
                    <a:cubicBezTo>
                      <a:pt x="92" y="250"/>
                      <a:pt x="105" y="243"/>
                      <a:pt x="118" y="234"/>
                    </a:cubicBezTo>
                    <a:cubicBezTo>
                      <a:pt x="132" y="225"/>
                      <a:pt x="149" y="229"/>
                      <a:pt x="164" y="222"/>
                    </a:cubicBezTo>
                    <a:cubicBezTo>
                      <a:pt x="178" y="215"/>
                      <a:pt x="192" y="224"/>
                      <a:pt x="205" y="228"/>
                    </a:cubicBezTo>
                    <a:cubicBezTo>
                      <a:pt x="207" y="229"/>
                      <a:pt x="209" y="230"/>
                      <a:pt x="211" y="233"/>
                    </a:cubicBezTo>
                    <a:cubicBezTo>
                      <a:pt x="223" y="257"/>
                      <a:pt x="223" y="257"/>
                      <a:pt x="244" y="243"/>
                    </a:cubicBezTo>
                    <a:cubicBezTo>
                      <a:pt x="246" y="249"/>
                      <a:pt x="242" y="254"/>
                      <a:pt x="241" y="259"/>
                    </a:cubicBezTo>
                    <a:cubicBezTo>
                      <a:pt x="245" y="262"/>
                      <a:pt x="256" y="243"/>
                      <a:pt x="252" y="263"/>
                    </a:cubicBezTo>
                    <a:cubicBezTo>
                      <a:pt x="252" y="267"/>
                      <a:pt x="256" y="265"/>
                      <a:pt x="258" y="266"/>
                    </a:cubicBezTo>
                    <a:cubicBezTo>
                      <a:pt x="263" y="268"/>
                      <a:pt x="266" y="272"/>
                      <a:pt x="267" y="277"/>
                    </a:cubicBezTo>
                    <a:cubicBezTo>
                      <a:pt x="269" y="290"/>
                      <a:pt x="297" y="308"/>
                      <a:pt x="308" y="301"/>
                    </a:cubicBezTo>
                    <a:cubicBezTo>
                      <a:pt x="317" y="295"/>
                      <a:pt x="322" y="297"/>
                      <a:pt x="329" y="303"/>
                    </a:cubicBezTo>
                    <a:cubicBezTo>
                      <a:pt x="331" y="305"/>
                      <a:pt x="332" y="304"/>
                      <a:pt x="334" y="303"/>
                    </a:cubicBezTo>
                    <a:cubicBezTo>
                      <a:pt x="345" y="298"/>
                      <a:pt x="354" y="288"/>
                      <a:pt x="367" y="289"/>
                    </a:cubicBezTo>
                    <a:cubicBezTo>
                      <a:pt x="368" y="289"/>
                      <a:pt x="369" y="285"/>
                      <a:pt x="369" y="283"/>
                    </a:cubicBezTo>
                    <a:cubicBezTo>
                      <a:pt x="371" y="266"/>
                      <a:pt x="378" y="251"/>
                      <a:pt x="387" y="238"/>
                    </a:cubicBezTo>
                    <a:cubicBezTo>
                      <a:pt x="399" y="222"/>
                      <a:pt x="403" y="205"/>
                      <a:pt x="405" y="186"/>
                    </a:cubicBezTo>
                    <a:cubicBezTo>
                      <a:pt x="406" y="170"/>
                      <a:pt x="400" y="152"/>
                      <a:pt x="388" y="142"/>
                    </a:cubicBezTo>
                    <a:cubicBezTo>
                      <a:pt x="377" y="131"/>
                      <a:pt x="367" y="120"/>
                      <a:pt x="359" y="10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307BD5E2-4A47-4D31-B37C-3522A7AAA4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711" y="1349709"/>
                <a:ext cx="700733" cy="398880"/>
              </a:xfrm>
              <a:custGeom>
                <a:avLst/>
                <a:gdLst>
                  <a:gd name="T0" fmla="*/ 69 w 294"/>
                  <a:gd name="T1" fmla="*/ 108 h 167"/>
                  <a:gd name="T2" fmla="*/ 41 w 294"/>
                  <a:gd name="T3" fmla="*/ 107 h 167"/>
                  <a:gd name="T4" fmla="*/ 32 w 294"/>
                  <a:gd name="T5" fmla="*/ 118 h 167"/>
                  <a:gd name="T6" fmla="*/ 44 w 294"/>
                  <a:gd name="T7" fmla="*/ 121 h 167"/>
                  <a:gd name="T8" fmla="*/ 54 w 294"/>
                  <a:gd name="T9" fmla="*/ 119 h 167"/>
                  <a:gd name="T10" fmla="*/ 55 w 294"/>
                  <a:gd name="T11" fmla="*/ 130 h 167"/>
                  <a:gd name="T12" fmla="*/ 59 w 294"/>
                  <a:gd name="T13" fmla="*/ 139 h 167"/>
                  <a:gd name="T14" fmla="*/ 50 w 294"/>
                  <a:gd name="T15" fmla="*/ 134 h 167"/>
                  <a:gd name="T16" fmla="*/ 43 w 294"/>
                  <a:gd name="T17" fmla="*/ 129 h 167"/>
                  <a:gd name="T18" fmla="*/ 27 w 294"/>
                  <a:gd name="T19" fmla="*/ 130 h 167"/>
                  <a:gd name="T20" fmla="*/ 33 w 294"/>
                  <a:gd name="T21" fmla="*/ 142 h 167"/>
                  <a:gd name="T22" fmla="*/ 9 w 294"/>
                  <a:gd name="T23" fmla="*/ 153 h 167"/>
                  <a:gd name="T24" fmla="*/ 42 w 294"/>
                  <a:gd name="T25" fmla="*/ 156 h 167"/>
                  <a:gd name="T26" fmla="*/ 63 w 294"/>
                  <a:gd name="T27" fmla="*/ 156 h 167"/>
                  <a:gd name="T28" fmla="*/ 87 w 294"/>
                  <a:gd name="T29" fmla="*/ 155 h 167"/>
                  <a:gd name="T30" fmla="*/ 125 w 294"/>
                  <a:gd name="T31" fmla="*/ 154 h 167"/>
                  <a:gd name="T32" fmla="*/ 127 w 294"/>
                  <a:gd name="T33" fmla="*/ 149 h 167"/>
                  <a:gd name="T34" fmla="*/ 122 w 294"/>
                  <a:gd name="T35" fmla="*/ 146 h 167"/>
                  <a:gd name="T36" fmla="*/ 85 w 294"/>
                  <a:gd name="T37" fmla="*/ 142 h 167"/>
                  <a:gd name="T38" fmla="*/ 103 w 294"/>
                  <a:gd name="T39" fmla="*/ 136 h 167"/>
                  <a:gd name="T40" fmla="*/ 149 w 294"/>
                  <a:gd name="T41" fmla="*/ 119 h 167"/>
                  <a:gd name="T42" fmla="*/ 158 w 294"/>
                  <a:gd name="T43" fmla="*/ 110 h 167"/>
                  <a:gd name="T44" fmla="*/ 152 w 294"/>
                  <a:gd name="T45" fmla="*/ 100 h 167"/>
                  <a:gd name="T46" fmla="*/ 133 w 294"/>
                  <a:gd name="T47" fmla="*/ 96 h 167"/>
                  <a:gd name="T48" fmla="*/ 262 w 294"/>
                  <a:gd name="T49" fmla="*/ 47 h 167"/>
                  <a:gd name="T50" fmla="*/ 234 w 294"/>
                  <a:gd name="T51" fmla="*/ 41 h 167"/>
                  <a:gd name="T52" fmla="*/ 294 w 294"/>
                  <a:gd name="T53" fmla="*/ 22 h 167"/>
                  <a:gd name="T54" fmla="*/ 273 w 294"/>
                  <a:gd name="T55" fmla="*/ 15 h 167"/>
                  <a:gd name="T56" fmla="*/ 261 w 294"/>
                  <a:gd name="T57" fmla="*/ 10 h 167"/>
                  <a:gd name="T58" fmla="*/ 229 w 294"/>
                  <a:gd name="T59" fmla="*/ 6 h 167"/>
                  <a:gd name="T60" fmla="*/ 201 w 294"/>
                  <a:gd name="T61" fmla="*/ 4 h 167"/>
                  <a:gd name="T62" fmla="*/ 169 w 294"/>
                  <a:gd name="T63" fmla="*/ 10 h 167"/>
                  <a:gd name="T64" fmla="*/ 131 w 294"/>
                  <a:gd name="T65" fmla="*/ 10 h 167"/>
                  <a:gd name="T66" fmla="*/ 124 w 294"/>
                  <a:gd name="T67" fmla="*/ 10 h 167"/>
                  <a:gd name="T68" fmla="*/ 98 w 294"/>
                  <a:gd name="T69" fmla="*/ 13 h 167"/>
                  <a:gd name="T70" fmla="*/ 63 w 294"/>
                  <a:gd name="T71" fmla="*/ 21 h 167"/>
                  <a:gd name="T72" fmla="*/ 42 w 294"/>
                  <a:gd name="T73" fmla="*/ 29 h 167"/>
                  <a:gd name="T74" fmla="*/ 31 w 294"/>
                  <a:gd name="T75" fmla="*/ 30 h 167"/>
                  <a:gd name="T76" fmla="*/ 6 w 294"/>
                  <a:gd name="T77" fmla="*/ 36 h 167"/>
                  <a:gd name="T78" fmla="*/ 6 w 294"/>
                  <a:gd name="T79" fmla="*/ 49 h 167"/>
                  <a:gd name="T80" fmla="*/ 27 w 294"/>
                  <a:gd name="T81" fmla="*/ 63 h 167"/>
                  <a:gd name="T82" fmla="*/ 51 w 294"/>
                  <a:gd name="T83" fmla="*/ 70 h 167"/>
                  <a:gd name="T84" fmla="*/ 46 w 294"/>
                  <a:gd name="T85" fmla="*/ 88 h 167"/>
                  <a:gd name="T86" fmla="*/ 69 w 294"/>
                  <a:gd name="T87" fmla="*/ 108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4" h="167">
                    <a:moveTo>
                      <a:pt x="69" y="108"/>
                    </a:moveTo>
                    <a:cubicBezTo>
                      <a:pt x="59" y="105"/>
                      <a:pt x="50" y="105"/>
                      <a:pt x="41" y="107"/>
                    </a:cubicBezTo>
                    <a:cubicBezTo>
                      <a:pt x="37" y="108"/>
                      <a:pt x="29" y="111"/>
                      <a:pt x="32" y="118"/>
                    </a:cubicBezTo>
                    <a:cubicBezTo>
                      <a:pt x="34" y="125"/>
                      <a:pt x="40" y="122"/>
                      <a:pt x="44" y="121"/>
                    </a:cubicBezTo>
                    <a:cubicBezTo>
                      <a:pt x="48" y="120"/>
                      <a:pt x="50" y="117"/>
                      <a:pt x="54" y="119"/>
                    </a:cubicBezTo>
                    <a:cubicBezTo>
                      <a:pt x="53" y="123"/>
                      <a:pt x="49" y="127"/>
                      <a:pt x="55" y="130"/>
                    </a:cubicBezTo>
                    <a:cubicBezTo>
                      <a:pt x="59" y="132"/>
                      <a:pt x="64" y="135"/>
                      <a:pt x="59" y="139"/>
                    </a:cubicBezTo>
                    <a:cubicBezTo>
                      <a:pt x="53" y="145"/>
                      <a:pt x="52" y="137"/>
                      <a:pt x="50" y="134"/>
                    </a:cubicBezTo>
                    <a:cubicBezTo>
                      <a:pt x="48" y="132"/>
                      <a:pt x="46" y="130"/>
                      <a:pt x="43" y="129"/>
                    </a:cubicBezTo>
                    <a:cubicBezTo>
                      <a:pt x="38" y="126"/>
                      <a:pt x="31" y="124"/>
                      <a:pt x="27" y="130"/>
                    </a:cubicBezTo>
                    <a:cubicBezTo>
                      <a:pt x="20" y="138"/>
                      <a:pt x="37" y="133"/>
                      <a:pt x="33" y="142"/>
                    </a:cubicBezTo>
                    <a:cubicBezTo>
                      <a:pt x="25" y="142"/>
                      <a:pt x="16" y="143"/>
                      <a:pt x="9" y="153"/>
                    </a:cubicBezTo>
                    <a:cubicBezTo>
                      <a:pt x="21" y="154"/>
                      <a:pt x="32" y="152"/>
                      <a:pt x="42" y="156"/>
                    </a:cubicBezTo>
                    <a:cubicBezTo>
                      <a:pt x="50" y="159"/>
                      <a:pt x="54" y="162"/>
                      <a:pt x="63" y="156"/>
                    </a:cubicBezTo>
                    <a:cubicBezTo>
                      <a:pt x="69" y="151"/>
                      <a:pt x="81" y="151"/>
                      <a:pt x="87" y="155"/>
                    </a:cubicBezTo>
                    <a:cubicBezTo>
                      <a:pt x="101" y="167"/>
                      <a:pt x="112" y="155"/>
                      <a:pt x="125" y="154"/>
                    </a:cubicBezTo>
                    <a:cubicBezTo>
                      <a:pt x="127" y="154"/>
                      <a:pt x="128" y="152"/>
                      <a:pt x="127" y="149"/>
                    </a:cubicBezTo>
                    <a:cubicBezTo>
                      <a:pt x="126" y="147"/>
                      <a:pt x="125" y="146"/>
                      <a:pt x="122" y="146"/>
                    </a:cubicBezTo>
                    <a:cubicBezTo>
                      <a:pt x="110" y="146"/>
                      <a:pt x="99" y="140"/>
                      <a:pt x="85" y="142"/>
                    </a:cubicBezTo>
                    <a:cubicBezTo>
                      <a:pt x="91" y="133"/>
                      <a:pt x="98" y="136"/>
                      <a:pt x="103" y="136"/>
                    </a:cubicBezTo>
                    <a:cubicBezTo>
                      <a:pt x="121" y="138"/>
                      <a:pt x="132" y="121"/>
                      <a:pt x="149" y="119"/>
                    </a:cubicBezTo>
                    <a:cubicBezTo>
                      <a:pt x="154" y="119"/>
                      <a:pt x="156" y="114"/>
                      <a:pt x="158" y="110"/>
                    </a:cubicBezTo>
                    <a:cubicBezTo>
                      <a:pt x="162" y="103"/>
                      <a:pt x="160" y="100"/>
                      <a:pt x="152" y="100"/>
                    </a:cubicBezTo>
                    <a:cubicBezTo>
                      <a:pt x="146" y="100"/>
                      <a:pt x="139" y="102"/>
                      <a:pt x="133" y="96"/>
                    </a:cubicBezTo>
                    <a:cubicBezTo>
                      <a:pt x="182" y="95"/>
                      <a:pt x="216" y="59"/>
                      <a:pt x="262" y="47"/>
                    </a:cubicBezTo>
                    <a:cubicBezTo>
                      <a:pt x="251" y="39"/>
                      <a:pt x="242" y="47"/>
                      <a:pt x="234" y="41"/>
                    </a:cubicBezTo>
                    <a:cubicBezTo>
                      <a:pt x="256" y="41"/>
                      <a:pt x="277" y="38"/>
                      <a:pt x="294" y="22"/>
                    </a:cubicBezTo>
                    <a:cubicBezTo>
                      <a:pt x="285" y="26"/>
                      <a:pt x="278" y="20"/>
                      <a:pt x="273" y="15"/>
                    </a:cubicBezTo>
                    <a:cubicBezTo>
                      <a:pt x="269" y="11"/>
                      <a:pt x="265" y="11"/>
                      <a:pt x="261" y="10"/>
                    </a:cubicBezTo>
                    <a:cubicBezTo>
                      <a:pt x="250" y="9"/>
                      <a:pt x="240" y="13"/>
                      <a:pt x="229" y="6"/>
                    </a:cubicBezTo>
                    <a:cubicBezTo>
                      <a:pt x="222" y="1"/>
                      <a:pt x="210" y="4"/>
                      <a:pt x="201" y="4"/>
                    </a:cubicBezTo>
                    <a:cubicBezTo>
                      <a:pt x="190" y="5"/>
                      <a:pt x="178" y="1"/>
                      <a:pt x="169" y="10"/>
                    </a:cubicBezTo>
                    <a:cubicBezTo>
                      <a:pt x="156" y="0"/>
                      <a:pt x="144" y="8"/>
                      <a:pt x="131" y="10"/>
                    </a:cubicBezTo>
                    <a:cubicBezTo>
                      <a:pt x="129" y="10"/>
                      <a:pt x="126" y="11"/>
                      <a:pt x="124" y="10"/>
                    </a:cubicBezTo>
                    <a:cubicBezTo>
                      <a:pt x="114" y="4"/>
                      <a:pt x="106" y="10"/>
                      <a:pt x="98" y="13"/>
                    </a:cubicBezTo>
                    <a:cubicBezTo>
                      <a:pt x="86" y="17"/>
                      <a:pt x="75" y="26"/>
                      <a:pt x="63" y="21"/>
                    </a:cubicBezTo>
                    <a:cubicBezTo>
                      <a:pt x="53" y="17"/>
                      <a:pt x="47" y="22"/>
                      <a:pt x="42" y="29"/>
                    </a:cubicBezTo>
                    <a:cubicBezTo>
                      <a:pt x="38" y="33"/>
                      <a:pt x="37" y="34"/>
                      <a:pt x="31" y="30"/>
                    </a:cubicBezTo>
                    <a:cubicBezTo>
                      <a:pt x="21" y="22"/>
                      <a:pt x="15" y="35"/>
                      <a:pt x="6" y="36"/>
                    </a:cubicBezTo>
                    <a:cubicBezTo>
                      <a:pt x="0" y="38"/>
                      <a:pt x="5" y="45"/>
                      <a:pt x="6" y="49"/>
                    </a:cubicBezTo>
                    <a:cubicBezTo>
                      <a:pt x="8" y="60"/>
                      <a:pt x="18" y="63"/>
                      <a:pt x="27" y="63"/>
                    </a:cubicBezTo>
                    <a:cubicBezTo>
                      <a:pt x="42" y="63"/>
                      <a:pt x="42" y="62"/>
                      <a:pt x="51" y="70"/>
                    </a:cubicBezTo>
                    <a:cubicBezTo>
                      <a:pt x="35" y="76"/>
                      <a:pt x="34" y="78"/>
                      <a:pt x="46" y="88"/>
                    </a:cubicBezTo>
                    <a:cubicBezTo>
                      <a:pt x="59" y="88"/>
                      <a:pt x="61" y="101"/>
                      <a:pt x="69" y="10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E0B5C0EE-48AD-4681-9CC7-0D0F1B6FF4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5254" y="2065266"/>
                <a:ext cx="0" cy="2695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2DF73B72-8D3D-4B4F-AA20-9F787128EA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17126" y="4059660"/>
                <a:ext cx="452782" cy="254690"/>
              </a:xfrm>
              <a:custGeom>
                <a:avLst/>
                <a:gdLst>
                  <a:gd name="T0" fmla="*/ 162 w 190"/>
                  <a:gd name="T1" fmla="*/ 61 h 107"/>
                  <a:gd name="T2" fmla="*/ 102 w 190"/>
                  <a:gd name="T3" fmla="*/ 28 h 107"/>
                  <a:gd name="T4" fmla="*/ 46 w 190"/>
                  <a:gd name="T5" fmla="*/ 30 h 107"/>
                  <a:gd name="T6" fmla="*/ 32 w 190"/>
                  <a:gd name="T7" fmla="*/ 22 h 107"/>
                  <a:gd name="T8" fmla="*/ 0 w 190"/>
                  <a:gd name="T9" fmla="*/ 12 h 107"/>
                  <a:gd name="T10" fmla="*/ 14 w 190"/>
                  <a:gd name="T11" fmla="*/ 33 h 107"/>
                  <a:gd name="T12" fmla="*/ 20 w 190"/>
                  <a:gd name="T13" fmla="*/ 39 h 107"/>
                  <a:gd name="T14" fmla="*/ 63 w 190"/>
                  <a:gd name="T15" fmla="*/ 51 h 107"/>
                  <a:gd name="T16" fmla="*/ 69 w 190"/>
                  <a:gd name="T17" fmla="*/ 76 h 107"/>
                  <a:gd name="T18" fmla="*/ 68 w 190"/>
                  <a:gd name="T19" fmla="*/ 83 h 107"/>
                  <a:gd name="T20" fmla="*/ 74 w 190"/>
                  <a:gd name="T21" fmla="*/ 84 h 107"/>
                  <a:gd name="T22" fmla="*/ 99 w 190"/>
                  <a:gd name="T23" fmla="*/ 89 h 107"/>
                  <a:gd name="T24" fmla="*/ 121 w 190"/>
                  <a:gd name="T25" fmla="*/ 88 h 107"/>
                  <a:gd name="T26" fmla="*/ 151 w 190"/>
                  <a:gd name="T27" fmla="*/ 89 h 107"/>
                  <a:gd name="T28" fmla="*/ 190 w 190"/>
                  <a:gd name="T29" fmla="*/ 107 h 107"/>
                  <a:gd name="T30" fmla="*/ 180 w 190"/>
                  <a:gd name="T31" fmla="*/ 93 h 107"/>
                  <a:gd name="T32" fmla="*/ 166 w 190"/>
                  <a:gd name="T33" fmla="*/ 66 h 107"/>
                  <a:gd name="T34" fmla="*/ 162 w 190"/>
                  <a:gd name="T35" fmla="*/ 6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0" h="107">
                    <a:moveTo>
                      <a:pt x="162" y="61"/>
                    </a:moveTo>
                    <a:cubicBezTo>
                      <a:pt x="142" y="49"/>
                      <a:pt x="125" y="34"/>
                      <a:pt x="102" y="28"/>
                    </a:cubicBezTo>
                    <a:cubicBezTo>
                      <a:pt x="83" y="22"/>
                      <a:pt x="65" y="8"/>
                      <a:pt x="46" y="30"/>
                    </a:cubicBezTo>
                    <a:cubicBezTo>
                      <a:pt x="40" y="37"/>
                      <a:pt x="34" y="30"/>
                      <a:pt x="32" y="22"/>
                    </a:cubicBezTo>
                    <a:cubicBezTo>
                      <a:pt x="28" y="3"/>
                      <a:pt x="17" y="0"/>
                      <a:pt x="0" y="12"/>
                    </a:cubicBezTo>
                    <a:cubicBezTo>
                      <a:pt x="4" y="19"/>
                      <a:pt x="17" y="20"/>
                      <a:pt x="14" y="33"/>
                    </a:cubicBezTo>
                    <a:cubicBezTo>
                      <a:pt x="13" y="35"/>
                      <a:pt x="15" y="40"/>
                      <a:pt x="20" y="39"/>
                    </a:cubicBezTo>
                    <a:cubicBezTo>
                      <a:pt x="36" y="37"/>
                      <a:pt x="49" y="47"/>
                      <a:pt x="63" y="51"/>
                    </a:cubicBezTo>
                    <a:cubicBezTo>
                      <a:pt x="76" y="55"/>
                      <a:pt x="78" y="67"/>
                      <a:pt x="69" y="76"/>
                    </a:cubicBezTo>
                    <a:cubicBezTo>
                      <a:pt x="68" y="78"/>
                      <a:pt x="66" y="80"/>
                      <a:pt x="68" y="83"/>
                    </a:cubicBezTo>
                    <a:cubicBezTo>
                      <a:pt x="69" y="86"/>
                      <a:pt x="72" y="84"/>
                      <a:pt x="74" y="84"/>
                    </a:cubicBezTo>
                    <a:cubicBezTo>
                      <a:pt x="83" y="82"/>
                      <a:pt x="91" y="82"/>
                      <a:pt x="99" y="89"/>
                    </a:cubicBezTo>
                    <a:cubicBezTo>
                      <a:pt x="104" y="95"/>
                      <a:pt x="114" y="95"/>
                      <a:pt x="121" y="88"/>
                    </a:cubicBezTo>
                    <a:cubicBezTo>
                      <a:pt x="133" y="77"/>
                      <a:pt x="142" y="75"/>
                      <a:pt x="151" y="89"/>
                    </a:cubicBezTo>
                    <a:cubicBezTo>
                      <a:pt x="161" y="103"/>
                      <a:pt x="175" y="105"/>
                      <a:pt x="190" y="107"/>
                    </a:cubicBezTo>
                    <a:cubicBezTo>
                      <a:pt x="190" y="99"/>
                      <a:pt x="184" y="97"/>
                      <a:pt x="180" y="93"/>
                    </a:cubicBezTo>
                    <a:cubicBezTo>
                      <a:pt x="172" y="85"/>
                      <a:pt x="159" y="81"/>
                      <a:pt x="166" y="66"/>
                    </a:cubicBezTo>
                    <a:cubicBezTo>
                      <a:pt x="168" y="63"/>
                      <a:pt x="164" y="62"/>
                      <a:pt x="162" y="6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3049F79B-70FA-412C-A685-CB334F5CB3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0795" y="3892562"/>
                <a:ext cx="245256" cy="262775"/>
              </a:xfrm>
              <a:custGeom>
                <a:avLst/>
                <a:gdLst>
                  <a:gd name="T0" fmla="*/ 2 w 103"/>
                  <a:gd name="T1" fmla="*/ 56 h 110"/>
                  <a:gd name="T2" fmla="*/ 25 w 103"/>
                  <a:gd name="T3" fmla="*/ 102 h 110"/>
                  <a:gd name="T4" fmla="*/ 60 w 103"/>
                  <a:gd name="T5" fmla="*/ 107 h 110"/>
                  <a:gd name="T6" fmla="*/ 77 w 103"/>
                  <a:gd name="T7" fmla="*/ 96 h 110"/>
                  <a:gd name="T8" fmla="*/ 97 w 103"/>
                  <a:gd name="T9" fmla="*/ 62 h 110"/>
                  <a:gd name="T10" fmla="*/ 97 w 103"/>
                  <a:gd name="T11" fmla="*/ 52 h 110"/>
                  <a:gd name="T12" fmla="*/ 90 w 103"/>
                  <a:gd name="T13" fmla="*/ 29 h 110"/>
                  <a:gd name="T14" fmla="*/ 103 w 103"/>
                  <a:gd name="T15" fmla="*/ 17 h 110"/>
                  <a:gd name="T16" fmla="*/ 88 w 103"/>
                  <a:gd name="T17" fmla="*/ 7 h 110"/>
                  <a:gd name="T18" fmla="*/ 84 w 103"/>
                  <a:gd name="T19" fmla="*/ 3 h 110"/>
                  <a:gd name="T20" fmla="*/ 79 w 103"/>
                  <a:gd name="T21" fmla="*/ 2 h 110"/>
                  <a:gd name="T22" fmla="*/ 48 w 103"/>
                  <a:gd name="T23" fmla="*/ 29 h 110"/>
                  <a:gd name="T24" fmla="*/ 47 w 103"/>
                  <a:gd name="T25" fmla="*/ 30 h 110"/>
                  <a:gd name="T26" fmla="*/ 31 w 103"/>
                  <a:gd name="T27" fmla="*/ 42 h 110"/>
                  <a:gd name="T28" fmla="*/ 25 w 103"/>
                  <a:gd name="T29" fmla="*/ 47 h 110"/>
                  <a:gd name="T30" fmla="*/ 13 w 103"/>
                  <a:gd name="T31" fmla="*/ 51 h 110"/>
                  <a:gd name="T32" fmla="*/ 2 w 103"/>
                  <a:gd name="T33" fmla="*/ 5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3" h="110">
                    <a:moveTo>
                      <a:pt x="2" y="56"/>
                    </a:moveTo>
                    <a:cubicBezTo>
                      <a:pt x="0" y="65"/>
                      <a:pt x="17" y="100"/>
                      <a:pt x="25" y="102"/>
                    </a:cubicBezTo>
                    <a:cubicBezTo>
                      <a:pt x="38" y="105"/>
                      <a:pt x="52" y="101"/>
                      <a:pt x="60" y="107"/>
                    </a:cubicBezTo>
                    <a:cubicBezTo>
                      <a:pt x="74" y="110"/>
                      <a:pt x="75" y="103"/>
                      <a:pt x="77" y="96"/>
                    </a:cubicBezTo>
                    <a:cubicBezTo>
                      <a:pt x="82" y="84"/>
                      <a:pt x="84" y="70"/>
                      <a:pt x="97" y="62"/>
                    </a:cubicBezTo>
                    <a:cubicBezTo>
                      <a:pt x="103" y="59"/>
                      <a:pt x="101" y="56"/>
                      <a:pt x="97" y="52"/>
                    </a:cubicBezTo>
                    <a:cubicBezTo>
                      <a:pt x="90" y="46"/>
                      <a:pt x="87" y="38"/>
                      <a:pt x="90" y="29"/>
                    </a:cubicBezTo>
                    <a:cubicBezTo>
                      <a:pt x="93" y="23"/>
                      <a:pt x="103" y="24"/>
                      <a:pt x="103" y="17"/>
                    </a:cubicBezTo>
                    <a:cubicBezTo>
                      <a:pt x="103" y="7"/>
                      <a:pt x="89" y="17"/>
                      <a:pt x="88" y="7"/>
                    </a:cubicBezTo>
                    <a:cubicBezTo>
                      <a:pt x="88" y="5"/>
                      <a:pt x="86" y="4"/>
                      <a:pt x="84" y="3"/>
                    </a:cubicBezTo>
                    <a:cubicBezTo>
                      <a:pt x="83" y="1"/>
                      <a:pt x="80" y="0"/>
                      <a:pt x="79" y="2"/>
                    </a:cubicBezTo>
                    <a:cubicBezTo>
                      <a:pt x="72" y="15"/>
                      <a:pt x="62" y="24"/>
                      <a:pt x="48" y="29"/>
                    </a:cubicBezTo>
                    <a:cubicBezTo>
                      <a:pt x="48" y="29"/>
                      <a:pt x="47" y="30"/>
                      <a:pt x="47" y="30"/>
                    </a:cubicBezTo>
                    <a:cubicBezTo>
                      <a:pt x="45" y="38"/>
                      <a:pt x="40" y="43"/>
                      <a:pt x="31" y="42"/>
                    </a:cubicBezTo>
                    <a:cubicBezTo>
                      <a:pt x="28" y="42"/>
                      <a:pt x="26" y="43"/>
                      <a:pt x="25" y="47"/>
                    </a:cubicBezTo>
                    <a:cubicBezTo>
                      <a:pt x="24" y="55"/>
                      <a:pt x="20" y="56"/>
                      <a:pt x="13" y="51"/>
                    </a:cubicBezTo>
                    <a:cubicBezTo>
                      <a:pt x="7" y="48"/>
                      <a:pt x="4" y="51"/>
                      <a:pt x="2" y="5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465A6816-CEDB-4C00-BA59-2FBA5B005E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5139" y="4343995"/>
                <a:ext cx="198092" cy="334196"/>
              </a:xfrm>
              <a:custGeom>
                <a:avLst/>
                <a:gdLst>
                  <a:gd name="T0" fmla="*/ 58 w 83"/>
                  <a:gd name="T1" fmla="*/ 8 h 140"/>
                  <a:gd name="T2" fmla="*/ 16 w 83"/>
                  <a:gd name="T3" fmla="*/ 39 h 140"/>
                  <a:gd name="T4" fmla="*/ 11 w 83"/>
                  <a:gd name="T5" fmla="*/ 47 h 140"/>
                  <a:gd name="T6" fmla="*/ 13 w 83"/>
                  <a:gd name="T7" fmla="*/ 76 h 140"/>
                  <a:gd name="T8" fmla="*/ 10 w 83"/>
                  <a:gd name="T9" fmla="*/ 88 h 140"/>
                  <a:gd name="T10" fmla="*/ 7 w 83"/>
                  <a:gd name="T11" fmla="*/ 127 h 140"/>
                  <a:gd name="T12" fmla="*/ 24 w 83"/>
                  <a:gd name="T13" fmla="*/ 140 h 140"/>
                  <a:gd name="T14" fmla="*/ 42 w 83"/>
                  <a:gd name="T15" fmla="*/ 128 h 140"/>
                  <a:gd name="T16" fmla="*/ 59 w 83"/>
                  <a:gd name="T17" fmla="*/ 74 h 140"/>
                  <a:gd name="T18" fmla="*/ 67 w 83"/>
                  <a:gd name="T19" fmla="*/ 41 h 140"/>
                  <a:gd name="T20" fmla="*/ 68 w 83"/>
                  <a:gd name="T21" fmla="*/ 9 h 140"/>
                  <a:gd name="T22" fmla="*/ 58 w 83"/>
                  <a:gd name="T23" fmla="*/ 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3" h="140">
                    <a:moveTo>
                      <a:pt x="58" y="8"/>
                    </a:moveTo>
                    <a:cubicBezTo>
                      <a:pt x="48" y="23"/>
                      <a:pt x="39" y="40"/>
                      <a:pt x="16" y="39"/>
                    </a:cubicBezTo>
                    <a:cubicBezTo>
                      <a:pt x="13" y="39"/>
                      <a:pt x="12" y="43"/>
                      <a:pt x="11" y="47"/>
                    </a:cubicBezTo>
                    <a:cubicBezTo>
                      <a:pt x="9" y="58"/>
                      <a:pt x="6" y="68"/>
                      <a:pt x="13" y="76"/>
                    </a:cubicBezTo>
                    <a:cubicBezTo>
                      <a:pt x="12" y="82"/>
                      <a:pt x="12" y="86"/>
                      <a:pt x="10" y="88"/>
                    </a:cubicBezTo>
                    <a:cubicBezTo>
                      <a:pt x="0" y="100"/>
                      <a:pt x="4" y="113"/>
                      <a:pt x="7" y="127"/>
                    </a:cubicBezTo>
                    <a:cubicBezTo>
                      <a:pt x="10" y="136"/>
                      <a:pt x="15" y="140"/>
                      <a:pt x="24" y="140"/>
                    </a:cubicBezTo>
                    <a:cubicBezTo>
                      <a:pt x="32" y="139"/>
                      <a:pt x="39" y="138"/>
                      <a:pt x="42" y="128"/>
                    </a:cubicBezTo>
                    <a:cubicBezTo>
                      <a:pt x="47" y="110"/>
                      <a:pt x="53" y="91"/>
                      <a:pt x="59" y="74"/>
                    </a:cubicBezTo>
                    <a:cubicBezTo>
                      <a:pt x="63" y="63"/>
                      <a:pt x="61" y="46"/>
                      <a:pt x="67" y="41"/>
                    </a:cubicBezTo>
                    <a:cubicBezTo>
                      <a:pt x="83" y="29"/>
                      <a:pt x="68" y="19"/>
                      <a:pt x="68" y="9"/>
                    </a:cubicBezTo>
                    <a:cubicBezTo>
                      <a:pt x="68" y="2"/>
                      <a:pt x="63" y="0"/>
                      <a:pt x="58" y="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CA97BC07-0F12-4A1C-9A46-6E188E4FA2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52097" y="1693337"/>
                <a:ext cx="429874" cy="304549"/>
              </a:xfrm>
              <a:custGeom>
                <a:avLst/>
                <a:gdLst>
                  <a:gd name="T0" fmla="*/ 25 w 180"/>
                  <a:gd name="T1" fmla="*/ 123 h 128"/>
                  <a:gd name="T2" fmla="*/ 29 w 180"/>
                  <a:gd name="T3" fmla="*/ 124 h 128"/>
                  <a:gd name="T4" fmla="*/ 49 w 180"/>
                  <a:gd name="T5" fmla="*/ 127 h 128"/>
                  <a:gd name="T6" fmla="*/ 57 w 180"/>
                  <a:gd name="T7" fmla="*/ 125 h 128"/>
                  <a:gd name="T8" fmla="*/ 53 w 180"/>
                  <a:gd name="T9" fmla="*/ 117 h 128"/>
                  <a:gd name="T10" fmla="*/ 48 w 180"/>
                  <a:gd name="T11" fmla="*/ 85 h 128"/>
                  <a:gd name="T12" fmla="*/ 79 w 180"/>
                  <a:gd name="T13" fmla="*/ 52 h 128"/>
                  <a:gd name="T14" fmla="*/ 160 w 180"/>
                  <a:gd name="T15" fmla="*/ 20 h 128"/>
                  <a:gd name="T16" fmla="*/ 175 w 180"/>
                  <a:gd name="T17" fmla="*/ 8 h 128"/>
                  <a:gd name="T18" fmla="*/ 153 w 180"/>
                  <a:gd name="T19" fmla="*/ 6 h 128"/>
                  <a:gd name="T20" fmla="*/ 112 w 180"/>
                  <a:gd name="T21" fmla="*/ 16 h 128"/>
                  <a:gd name="T22" fmla="*/ 76 w 180"/>
                  <a:gd name="T23" fmla="*/ 26 h 128"/>
                  <a:gd name="T24" fmla="*/ 51 w 180"/>
                  <a:gd name="T25" fmla="*/ 40 h 128"/>
                  <a:gd name="T26" fmla="*/ 19 w 180"/>
                  <a:gd name="T27" fmla="*/ 81 h 128"/>
                  <a:gd name="T28" fmla="*/ 14 w 180"/>
                  <a:gd name="T29" fmla="*/ 85 h 128"/>
                  <a:gd name="T30" fmla="*/ 0 w 180"/>
                  <a:gd name="T31" fmla="*/ 102 h 128"/>
                  <a:gd name="T32" fmla="*/ 25 w 180"/>
                  <a:gd name="T33" fmla="*/ 12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0" h="128">
                    <a:moveTo>
                      <a:pt x="25" y="123"/>
                    </a:moveTo>
                    <a:cubicBezTo>
                      <a:pt x="25" y="124"/>
                      <a:pt x="27" y="124"/>
                      <a:pt x="29" y="124"/>
                    </a:cubicBezTo>
                    <a:cubicBezTo>
                      <a:pt x="36" y="124"/>
                      <a:pt x="43" y="123"/>
                      <a:pt x="49" y="127"/>
                    </a:cubicBezTo>
                    <a:cubicBezTo>
                      <a:pt x="52" y="128"/>
                      <a:pt x="56" y="128"/>
                      <a:pt x="57" y="125"/>
                    </a:cubicBezTo>
                    <a:cubicBezTo>
                      <a:pt x="60" y="121"/>
                      <a:pt x="56" y="120"/>
                      <a:pt x="53" y="117"/>
                    </a:cubicBezTo>
                    <a:cubicBezTo>
                      <a:pt x="42" y="108"/>
                      <a:pt x="37" y="98"/>
                      <a:pt x="48" y="85"/>
                    </a:cubicBezTo>
                    <a:cubicBezTo>
                      <a:pt x="58" y="74"/>
                      <a:pt x="66" y="60"/>
                      <a:pt x="79" y="52"/>
                    </a:cubicBezTo>
                    <a:cubicBezTo>
                      <a:pt x="105" y="37"/>
                      <a:pt x="131" y="27"/>
                      <a:pt x="160" y="20"/>
                    </a:cubicBezTo>
                    <a:cubicBezTo>
                      <a:pt x="164" y="19"/>
                      <a:pt x="180" y="20"/>
                      <a:pt x="175" y="8"/>
                    </a:cubicBezTo>
                    <a:cubicBezTo>
                      <a:pt x="172" y="0"/>
                      <a:pt x="161" y="3"/>
                      <a:pt x="153" y="6"/>
                    </a:cubicBezTo>
                    <a:cubicBezTo>
                      <a:pt x="140" y="12"/>
                      <a:pt x="127" y="17"/>
                      <a:pt x="112" y="16"/>
                    </a:cubicBezTo>
                    <a:cubicBezTo>
                      <a:pt x="100" y="16"/>
                      <a:pt x="88" y="21"/>
                      <a:pt x="76" y="26"/>
                    </a:cubicBezTo>
                    <a:cubicBezTo>
                      <a:pt x="67" y="30"/>
                      <a:pt x="55" y="33"/>
                      <a:pt x="51" y="40"/>
                    </a:cubicBezTo>
                    <a:cubicBezTo>
                      <a:pt x="43" y="56"/>
                      <a:pt x="31" y="68"/>
                      <a:pt x="19" y="81"/>
                    </a:cubicBezTo>
                    <a:cubicBezTo>
                      <a:pt x="17" y="82"/>
                      <a:pt x="13" y="82"/>
                      <a:pt x="14" y="85"/>
                    </a:cubicBezTo>
                    <a:cubicBezTo>
                      <a:pt x="18" y="99"/>
                      <a:pt x="6" y="98"/>
                      <a:pt x="0" y="102"/>
                    </a:cubicBezTo>
                    <a:cubicBezTo>
                      <a:pt x="4" y="115"/>
                      <a:pt x="23" y="108"/>
                      <a:pt x="25" y="123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D53E5CBD-990E-4A17-994D-8384CA4DB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2191" y="2456059"/>
                <a:ext cx="207525" cy="281641"/>
              </a:xfrm>
              <a:custGeom>
                <a:avLst/>
                <a:gdLst>
                  <a:gd name="T0" fmla="*/ 29 w 87"/>
                  <a:gd name="T1" fmla="*/ 56 h 118"/>
                  <a:gd name="T2" fmla="*/ 37 w 87"/>
                  <a:gd name="T3" fmla="*/ 66 h 118"/>
                  <a:gd name="T4" fmla="*/ 33 w 87"/>
                  <a:gd name="T5" fmla="*/ 76 h 118"/>
                  <a:gd name="T6" fmla="*/ 25 w 87"/>
                  <a:gd name="T7" fmla="*/ 88 h 118"/>
                  <a:gd name="T8" fmla="*/ 17 w 87"/>
                  <a:gd name="T9" fmla="*/ 97 h 118"/>
                  <a:gd name="T10" fmla="*/ 33 w 87"/>
                  <a:gd name="T11" fmla="*/ 102 h 118"/>
                  <a:gd name="T12" fmla="*/ 19 w 87"/>
                  <a:gd name="T13" fmla="*/ 116 h 118"/>
                  <a:gd name="T14" fmla="*/ 19 w 87"/>
                  <a:gd name="T15" fmla="*/ 116 h 118"/>
                  <a:gd name="T16" fmla="*/ 53 w 87"/>
                  <a:gd name="T17" fmla="*/ 110 h 118"/>
                  <a:gd name="T18" fmla="*/ 83 w 87"/>
                  <a:gd name="T19" fmla="*/ 93 h 118"/>
                  <a:gd name="T20" fmla="*/ 78 w 87"/>
                  <a:gd name="T21" fmla="*/ 81 h 118"/>
                  <a:gd name="T22" fmla="*/ 67 w 87"/>
                  <a:gd name="T23" fmla="*/ 68 h 118"/>
                  <a:gd name="T24" fmla="*/ 63 w 87"/>
                  <a:gd name="T25" fmla="*/ 59 h 118"/>
                  <a:gd name="T26" fmla="*/ 50 w 87"/>
                  <a:gd name="T27" fmla="*/ 13 h 118"/>
                  <a:gd name="T28" fmla="*/ 30 w 87"/>
                  <a:gd name="T29" fmla="*/ 13 h 118"/>
                  <a:gd name="T30" fmla="*/ 32 w 87"/>
                  <a:gd name="T31" fmla="*/ 2 h 118"/>
                  <a:gd name="T32" fmla="*/ 19 w 87"/>
                  <a:gd name="T33" fmla="*/ 2 h 118"/>
                  <a:gd name="T34" fmla="*/ 5 w 87"/>
                  <a:gd name="T35" fmla="*/ 21 h 118"/>
                  <a:gd name="T36" fmla="*/ 29 w 87"/>
                  <a:gd name="T37" fmla="*/ 56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7" h="118">
                    <a:moveTo>
                      <a:pt x="29" y="56"/>
                    </a:moveTo>
                    <a:cubicBezTo>
                      <a:pt x="35" y="57"/>
                      <a:pt x="36" y="62"/>
                      <a:pt x="37" y="66"/>
                    </a:cubicBezTo>
                    <a:cubicBezTo>
                      <a:pt x="38" y="70"/>
                      <a:pt x="38" y="76"/>
                      <a:pt x="33" y="76"/>
                    </a:cubicBezTo>
                    <a:cubicBezTo>
                      <a:pt x="23" y="76"/>
                      <a:pt x="20" y="79"/>
                      <a:pt x="25" y="88"/>
                    </a:cubicBezTo>
                    <a:cubicBezTo>
                      <a:pt x="27" y="93"/>
                      <a:pt x="18" y="93"/>
                      <a:pt x="17" y="97"/>
                    </a:cubicBezTo>
                    <a:cubicBezTo>
                      <a:pt x="23" y="99"/>
                      <a:pt x="29" y="97"/>
                      <a:pt x="33" y="102"/>
                    </a:cubicBezTo>
                    <a:cubicBezTo>
                      <a:pt x="27" y="105"/>
                      <a:pt x="20" y="108"/>
                      <a:pt x="19" y="116"/>
                    </a:cubicBezTo>
                    <a:cubicBezTo>
                      <a:pt x="19" y="116"/>
                      <a:pt x="19" y="116"/>
                      <a:pt x="19" y="116"/>
                    </a:cubicBezTo>
                    <a:cubicBezTo>
                      <a:pt x="31" y="118"/>
                      <a:pt x="42" y="111"/>
                      <a:pt x="53" y="110"/>
                    </a:cubicBezTo>
                    <a:cubicBezTo>
                      <a:pt x="74" y="108"/>
                      <a:pt x="74" y="108"/>
                      <a:pt x="83" y="93"/>
                    </a:cubicBezTo>
                    <a:cubicBezTo>
                      <a:pt x="87" y="86"/>
                      <a:pt x="86" y="81"/>
                      <a:pt x="78" y="81"/>
                    </a:cubicBezTo>
                    <a:cubicBezTo>
                      <a:pt x="70" y="80"/>
                      <a:pt x="68" y="75"/>
                      <a:pt x="67" y="68"/>
                    </a:cubicBezTo>
                    <a:cubicBezTo>
                      <a:pt x="67" y="64"/>
                      <a:pt x="65" y="62"/>
                      <a:pt x="63" y="59"/>
                    </a:cubicBezTo>
                    <a:cubicBezTo>
                      <a:pt x="52" y="46"/>
                      <a:pt x="37" y="37"/>
                      <a:pt x="50" y="13"/>
                    </a:cubicBezTo>
                    <a:cubicBezTo>
                      <a:pt x="42" y="13"/>
                      <a:pt x="36" y="13"/>
                      <a:pt x="30" y="13"/>
                    </a:cubicBezTo>
                    <a:cubicBezTo>
                      <a:pt x="28" y="9"/>
                      <a:pt x="38" y="6"/>
                      <a:pt x="32" y="2"/>
                    </a:cubicBezTo>
                    <a:cubicBezTo>
                      <a:pt x="29" y="0"/>
                      <a:pt x="23" y="1"/>
                      <a:pt x="19" y="2"/>
                    </a:cubicBezTo>
                    <a:cubicBezTo>
                      <a:pt x="12" y="6"/>
                      <a:pt x="14" y="16"/>
                      <a:pt x="5" y="21"/>
                    </a:cubicBezTo>
                    <a:cubicBezTo>
                      <a:pt x="0" y="23"/>
                      <a:pt x="19" y="54"/>
                      <a:pt x="29" y="5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13FA1BE2-68DC-43BB-B056-A06441D291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7436" y="1452124"/>
                <a:ext cx="278946" cy="195397"/>
              </a:xfrm>
              <a:custGeom>
                <a:avLst/>
                <a:gdLst>
                  <a:gd name="T0" fmla="*/ 45 w 117"/>
                  <a:gd name="T1" fmla="*/ 52 h 82"/>
                  <a:gd name="T2" fmla="*/ 32 w 117"/>
                  <a:gd name="T3" fmla="*/ 59 h 82"/>
                  <a:gd name="T4" fmla="*/ 89 w 117"/>
                  <a:gd name="T5" fmla="*/ 68 h 82"/>
                  <a:gd name="T6" fmla="*/ 109 w 117"/>
                  <a:gd name="T7" fmla="*/ 57 h 82"/>
                  <a:gd name="T8" fmla="*/ 116 w 117"/>
                  <a:gd name="T9" fmla="*/ 52 h 82"/>
                  <a:gd name="T10" fmla="*/ 110 w 117"/>
                  <a:gd name="T11" fmla="*/ 45 h 82"/>
                  <a:gd name="T12" fmla="*/ 99 w 117"/>
                  <a:gd name="T13" fmla="*/ 44 h 82"/>
                  <a:gd name="T14" fmla="*/ 83 w 117"/>
                  <a:gd name="T15" fmla="*/ 29 h 82"/>
                  <a:gd name="T16" fmla="*/ 44 w 117"/>
                  <a:gd name="T17" fmla="*/ 6 h 82"/>
                  <a:gd name="T18" fmla="*/ 29 w 117"/>
                  <a:gd name="T19" fmla="*/ 8 h 82"/>
                  <a:gd name="T20" fmla="*/ 19 w 117"/>
                  <a:gd name="T21" fmla="*/ 21 h 82"/>
                  <a:gd name="T22" fmla="*/ 18 w 117"/>
                  <a:gd name="T23" fmla="*/ 32 h 82"/>
                  <a:gd name="T24" fmla="*/ 6 w 117"/>
                  <a:gd name="T25" fmla="*/ 37 h 82"/>
                  <a:gd name="T26" fmla="*/ 45 w 117"/>
                  <a:gd name="T27" fmla="*/ 5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82">
                    <a:moveTo>
                      <a:pt x="45" y="52"/>
                    </a:moveTo>
                    <a:cubicBezTo>
                      <a:pt x="43" y="60"/>
                      <a:pt x="35" y="54"/>
                      <a:pt x="32" y="59"/>
                    </a:cubicBezTo>
                    <a:cubicBezTo>
                      <a:pt x="42" y="81"/>
                      <a:pt x="74" y="82"/>
                      <a:pt x="89" y="68"/>
                    </a:cubicBezTo>
                    <a:cubicBezTo>
                      <a:pt x="94" y="63"/>
                      <a:pt x="99" y="55"/>
                      <a:pt x="109" y="57"/>
                    </a:cubicBezTo>
                    <a:cubicBezTo>
                      <a:pt x="112" y="57"/>
                      <a:pt x="115" y="55"/>
                      <a:pt x="116" y="52"/>
                    </a:cubicBezTo>
                    <a:cubicBezTo>
                      <a:pt x="117" y="47"/>
                      <a:pt x="111" y="48"/>
                      <a:pt x="110" y="45"/>
                    </a:cubicBezTo>
                    <a:cubicBezTo>
                      <a:pt x="106" y="45"/>
                      <a:pt x="99" y="45"/>
                      <a:pt x="99" y="44"/>
                    </a:cubicBezTo>
                    <a:cubicBezTo>
                      <a:pt x="97" y="34"/>
                      <a:pt x="91" y="34"/>
                      <a:pt x="83" y="29"/>
                    </a:cubicBezTo>
                    <a:cubicBezTo>
                      <a:pt x="70" y="22"/>
                      <a:pt x="55" y="17"/>
                      <a:pt x="44" y="6"/>
                    </a:cubicBezTo>
                    <a:cubicBezTo>
                      <a:pt x="39" y="1"/>
                      <a:pt x="35" y="0"/>
                      <a:pt x="29" y="8"/>
                    </a:cubicBezTo>
                    <a:cubicBezTo>
                      <a:pt x="27" y="12"/>
                      <a:pt x="27" y="20"/>
                      <a:pt x="19" y="21"/>
                    </a:cubicBezTo>
                    <a:cubicBezTo>
                      <a:pt x="0" y="23"/>
                      <a:pt x="17" y="28"/>
                      <a:pt x="18" y="32"/>
                    </a:cubicBezTo>
                    <a:cubicBezTo>
                      <a:pt x="14" y="35"/>
                      <a:pt x="8" y="32"/>
                      <a:pt x="6" y="37"/>
                    </a:cubicBezTo>
                    <a:cubicBezTo>
                      <a:pt x="13" y="56"/>
                      <a:pt x="31" y="49"/>
                      <a:pt x="45" y="5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A698CC7-2CFB-49B1-912B-0B90559DC7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8863" y="155992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B7430604-C268-4F89-9B7D-95C9B2E748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8588" y="1535672"/>
                <a:ext cx="320720" cy="180573"/>
              </a:xfrm>
              <a:custGeom>
                <a:avLst/>
                <a:gdLst>
                  <a:gd name="T0" fmla="*/ 11 w 134"/>
                  <a:gd name="T1" fmla="*/ 21 h 76"/>
                  <a:gd name="T2" fmla="*/ 9 w 134"/>
                  <a:gd name="T3" fmla="*/ 26 h 76"/>
                  <a:gd name="T4" fmla="*/ 20 w 134"/>
                  <a:gd name="T5" fmla="*/ 39 h 76"/>
                  <a:gd name="T6" fmla="*/ 32 w 134"/>
                  <a:gd name="T7" fmla="*/ 38 h 76"/>
                  <a:gd name="T8" fmla="*/ 53 w 134"/>
                  <a:gd name="T9" fmla="*/ 36 h 76"/>
                  <a:gd name="T10" fmla="*/ 43 w 134"/>
                  <a:gd name="T11" fmla="*/ 41 h 76"/>
                  <a:gd name="T12" fmla="*/ 34 w 134"/>
                  <a:gd name="T13" fmla="*/ 60 h 76"/>
                  <a:gd name="T14" fmla="*/ 52 w 134"/>
                  <a:gd name="T15" fmla="*/ 74 h 76"/>
                  <a:gd name="T16" fmla="*/ 59 w 134"/>
                  <a:gd name="T17" fmla="*/ 72 h 76"/>
                  <a:gd name="T18" fmla="*/ 78 w 134"/>
                  <a:gd name="T19" fmla="*/ 43 h 76"/>
                  <a:gd name="T20" fmla="*/ 92 w 134"/>
                  <a:gd name="T21" fmla="*/ 33 h 76"/>
                  <a:gd name="T22" fmla="*/ 103 w 134"/>
                  <a:gd name="T23" fmla="*/ 47 h 76"/>
                  <a:gd name="T24" fmla="*/ 105 w 134"/>
                  <a:gd name="T25" fmla="*/ 56 h 76"/>
                  <a:gd name="T26" fmla="*/ 134 w 134"/>
                  <a:gd name="T27" fmla="*/ 47 h 76"/>
                  <a:gd name="T28" fmla="*/ 120 w 134"/>
                  <a:gd name="T29" fmla="*/ 42 h 76"/>
                  <a:gd name="T30" fmla="*/ 79 w 134"/>
                  <a:gd name="T31" fmla="*/ 13 h 76"/>
                  <a:gd name="T32" fmla="*/ 68 w 134"/>
                  <a:gd name="T33" fmla="*/ 10 h 76"/>
                  <a:gd name="T34" fmla="*/ 52 w 134"/>
                  <a:gd name="T35" fmla="*/ 4 h 76"/>
                  <a:gd name="T36" fmla="*/ 54 w 134"/>
                  <a:gd name="T37" fmla="*/ 13 h 76"/>
                  <a:gd name="T38" fmla="*/ 53 w 134"/>
                  <a:gd name="T39" fmla="*/ 19 h 76"/>
                  <a:gd name="T40" fmla="*/ 40 w 134"/>
                  <a:gd name="T41" fmla="*/ 5 h 76"/>
                  <a:gd name="T42" fmla="*/ 36 w 134"/>
                  <a:gd name="T43" fmla="*/ 10 h 76"/>
                  <a:gd name="T44" fmla="*/ 32 w 134"/>
                  <a:gd name="T45" fmla="*/ 15 h 76"/>
                  <a:gd name="T46" fmla="*/ 27 w 134"/>
                  <a:gd name="T47" fmla="*/ 7 h 76"/>
                  <a:gd name="T48" fmla="*/ 28 w 134"/>
                  <a:gd name="T49" fmla="*/ 4 h 76"/>
                  <a:gd name="T50" fmla="*/ 6 w 134"/>
                  <a:gd name="T51" fmla="*/ 7 h 76"/>
                  <a:gd name="T52" fmla="*/ 11 w 134"/>
                  <a:gd name="T53" fmla="*/ 21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34" h="76">
                    <a:moveTo>
                      <a:pt x="11" y="21"/>
                    </a:moveTo>
                    <a:cubicBezTo>
                      <a:pt x="10" y="22"/>
                      <a:pt x="9" y="24"/>
                      <a:pt x="9" y="26"/>
                    </a:cubicBezTo>
                    <a:cubicBezTo>
                      <a:pt x="9" y="33"/>
                      <a:pt x="15" y="37"/>
                      <a:pt x="20" y="39"/>
                    </a:cubicBezTo>
                    <a:cubicBezTo>
                      <a:pt x="23" y="41"/>
                      <a:pt x="31" y="42"/>
                      <a:pt x="32" y="38"/>
                    </a:cubicBezTo>
                    <a:cubicBezTo>
                      <a:pt x="38" y="23"/>
                      <a:pt x="46" y="32"/>
                      <a:pt x="53" y="36"/>
                    </a:cubicBezTo>
                    <a:cubicBezTo>
                      <a:pt x="51" y="41"/>
                      <a:pt x="46" y="39"/>
                      <a:pt x="43" y="41"/>
                    </a:cubicBezTo>
                    <a:cubicBezTo>
                      <a:pt x="36" y="44"/>
                      <a:pt x="30" y="55"/>
                      <a:pt x="34" y="60"/>
                    </a:cubicBezTo>
                    <a:cubicBezTo>
                      <a:pt x="39" y="65"/>
                      <a:pt x="46" y="69"/>
                      <a:pt x="52" y="74"/>
                    </a:cubicBezTo>
                    <a:cubicBezTo>
                      <a:pt x="55" y="76"/>
                      <a:pt x="58" y="76"/>
                      <a:pt x="59" y="72"/>
                    </a:cubicBezTo>
                    <a:cubicBezTo>
                      <a:pt x="63" y="61"/>
                      <a:pt x="74" y="54"/>
                      <a:pt x="78" y="43"/>
                    </a:cubicBezTo>
                    <a:cubicBezTo>
                      <a:pt x="80" y="36"/>
                      <a:pt x="86" y="31"/>
                      <a:pt x="92" y="33"/>
                    </a:cubicBezTo>
                    <a:cubicBezTo>
                      <a:pt x="98" y="35"/>
                      <a:pt x="102" y="41"/>
                      <a:pt x="103" y="47"/>
                    </a:cubicBezTo>
                    <a:cubicBezTo>
                      <a:pt x="103" y="50"/>
                      <a:pt x="100" y="55"/>
                      <a:pt x="105" y="56"/>
                    </a:cubicBezTo>
                    <a:cubicBezTo>
                      <a:pt x="116" y="58"/>
                      <a:pt x="128" y="63"/>
                      <a:pt x="134" y="47"/>
                    </a:cubicBezTo>
                    <a:cubicBezTo>
                      <a:pt x="130" y="45"/>
                      <a:pt x="125" y="45"/>
                      <a:pt x="120" y="42"/>
                    </a:cubicBezTo>
                    <a:cubicBezTo>
                      <a:pt x="106" y="32"/>
                      <a:pt x="95" y="19"/>
                      <a:pt x="79" y="13"/>
                    </a:cubicBezTo>
                    <a:cubicBezTo>
                      <a:pt x="75" y="11"/>
                      <a:pt x="69" y="18"/>
                      <a:pt x="68" y="10"/>
                    </a:cubicBezTo>
                    <a:cubicBezTo>
                      <a:pt x="66" y="0"/>
                      <a:pt x="58" y="2"/>
                      <a:pt x="52" y="4"/>
                    </a:cubicBezTo>
                    <a:cubicBezTo>
                      <a:pt x="40" y="8"/>
                      <a:pt x="56" y="9"/>
                      <a:pt x="54" y="13"/>
                    </a:cubicBezTo>
                    <a:cubicBezTo>
                      <a:pt x="53" y="15"/>
                      <a:pt x="53" y="17"/>
                      <a:pt x="53" y="19"/>
                    </a:cubicBezTo>
                    <a:cubicBezTo>
                      <a:pt x="45" y="17"/>
                      <a:pt x="47" y="7"/>
                      <a:pt x="40" y="5"/>
                    </a:cubicBezTo>
                    <a:cubicBezTo>
                      <a:pt x="38" y="6"/>
                      <a:pt x="36" y="7"/>
                      <a:pt x="36" y="10"/>
                    </a:cubicBezTo>
                    <a:cubicBezTo>
                      <a:pt x="36" y="13"/>
                      <a:pt x="36" y="17"/>
                      <a:pt x="32" y="15"/>
                    </a:cubicBezTo>
                    <a:cubicBezTo>
                      <a:pt x="30" y="14"/>
                      <a:pt x="25" y="11"/>
                      <a:pt x="27" y="7"/>
                    </a:cubicBezTo>
                    <a:cubicBezTo>
                      <a:pt x="28" y="6"/>
                      <a:pt x="33" y="5"/>
                      <a:pt x="28" y="4"/>
                    </a:cubicBezTo>
                    <a:cubicBezTo>
                      <a:pt x="21" y="4"/>
                      <a:pt x="12" y="1"/>
                      <a:pt x="6" y="7"/>
                    </a:cubicBezTo>
                    <a:cubicBezTo>
                      <a:pt x="0" y="13"/>
                      <a:pt x="2" y="19"/>
                      <a:pt x="11" y="2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15DF15D2-3D4E-4999-98C3-9FA4088B67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0856" y="3926250"/>
                <a:ext cx="266817" cy="278945"/>
              </a:xfrm>
              <a:custGeom>
                <a:avLst/>
                <a:gdLst>
                  <a:gd name="T0" fmla="*/ 104 w 112"/>
                  <a:gd name="T1" fmla="*/ 102 h 117"/>
                  <a:gd name="T2" fmla="*/ 109 w 112"/>
                  <a:gd name="T3" fmla="*/ 85 h 117"/>
                  <a:gd name="T4" fmla="*/ 108 w 112"/>
                  <a:gd name="T5" fmla="*/ 77 h 117"/>
                  <a:gd name="T6" fmla="*/ 103 w 112"/>
                  <a:gd name="T7" fmla="*/ 77 h 117"/>
                  <a:gd name="T8" fmla="*/ 96 w 112"/>
                  <a:gd name="T9" fmla="*/ 80 h 117"/>
                  <a:gd name="T10" fmla="*/ 80 w 112"/>
                  <a:gd name="T11" fmla="*/ 63 h 117"/>
                  <a:gd name="T12" fmla="*/ 52 w 112"/>
                  <a:gd name="T13" fmla="*/ 34 h 117"/>
                  <a:gd name="T14" fmla="*/ 44 w 112"/>
                  <a:gd name="T15" fmla="*/ 28 h 117"/>
                  <a:gd name="T16" fmla="*/ 0 w 112"/>
                  <a:gd name="T17" fmla="*/ 3 h 117"/>
                  <a:gd name="T18" fmla="*/ 7 w 112"/>
                  <a:gd name="T19" fmla="*/ 17 h 117"/>
                  <a:gd name="T20" fmla="*/ 48 w 112"/>
                  <a:gd name="T21" fmla="*/ 70 h 117"/>
                  <a:gd name="T22" fmla="*/ 86 w 112"/>
                  <a:gd name="T23" fmla="*/ 111 h 117"/>
                  <a:gd name="T24" fmla="*/ 104 w 112"/>
                  <a:gd name="T25" fmla="*/ 102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" h="117">
                    <a:moveTo>
                      <a:pt x="104" y="102"/>
                    </a:moveTo>
                    <a:cubicBezTo>
                      <a:pt x="104" y="96"/>
                      <a:pt x="105" y="90"/>
                      <a:pt x="109" y="85"/>
                    </a:cubicBezTo>
                    <a:cubicBezTo>
                      <a:pt x="112" y="82"/>
                      <a:pt x="111" y="79"/>
                      <a:pt x="108" y="77"/>
                    </a:cubicBezTo>
                    <a:cubicBezTo>
                      <a:pt x="106" y="76"/>
                      <a:pt x="103" y="76"/>
                      <a:pt x="103" y="77"/>
                    </a:cubicBezTo>
                    <a:cubicBezTo>
                      <a:pt x="104" y="87"/>
                      <a:pt x="98" y="82"/>
                      <a:pt x="96" y="80"/>
                    </a:cubicBezTo>
                    <a:cubicBezTo>
                      <a:pt x="90" y="75"/>
                      <a:pt x="80" y="69"/>
                      <a:pt x="80" y="63"/>
                    </a:cubicBezTo>
                    <a:cubicBezTo>
                      <a:pt x="78" y="44"/>
                      <a:pt x="64" y="41"/>
                      <a:pt x="52" y="34"/>
                    </a:cubicBezTo>
                    <a:cubicBezTo>
                      <a:pt x="48" y="32"/>
                      <a:pt x="46" y="30"/>
                      <a:pt x="44" y="28"/>
                    </a:cubicBezTo>
                    <a:cubicBezTo>
                      <a:pt x="31" y="16"/>
                      <a:pt x="22" y="0"/>
                      <a:pt x="0" y="3"/>
                    </a:cubicBezTo>
                    <a:cubicBezTo>
                      <a:pt x="0" y="9"/>
                      <a:pt x="3" y="13"/>
                      <a:pt x="7" y="17"/>
                    </a:cubicBezTo>
                    <a:cubicBezTo>
                      <a:pt x="25" y="31"/>
                      <a:pt x="39" y="50"/>
                      <a:pt x="48" y="70"/>
                    </a:cubicBezTo>
                    <a:cubicBezTo>
                      <a:pt x="57" y="89"/>
                      <a:pt x="72" y="98"/>
                      <a:pt x="86" y="111"/>
                    </a:cubicBezTo>
                    <a:cubicBezTo>
                      <a:pt x="93" y="117"/>
                      <a:pt x="103" y="112"/>
                      <a:pt x="104" y="10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4CFAA26-9671-4AD7-A948-EA09E08793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6868" y="1690642"/>
                <a:ext cx="404270" cy="140147"/>
              </a:xfrm>
              <a:custGeom>
                <a:avLst/>
                <a:gdLst>
                  <a:gd name="T0" fmla="*/ 44 w 170"/>
                  <a:gd name="T1" fmla="*/ 35 h 59"/>
                  <a:gd name="T2" fmla="*/ 53 w 170"/>
                  <a:gd name="T3" fmla="*/ 48 h 59"/>
                  <a:gd name="T4" fmla="*/ 95 w 170"/>
                  <a:gd name="T5" fmla="*/ 52 h 59"/>
                  <a:gd name="T6" fmla="*/ 150 w 170"/>
                  <a:gd name="T7" fmla="*/ 51 h 59"/>
                  <a:gd name="T8" fmla="*/ 170 w 170"/>
                  <a:gd name="T9" fmla="*/ 39 h 59"/>
                  <a:gd name="T10" fmla="*/ 151 w 170"/>
                  <a:gd name="T11" fmla="*/ 29 h 59"/>
                  <a:gd name="T12" fmla="*/ 89 w 170"/>
                  <a:gd name="T13" fmla="*/ 30 h 59"/>
                  <a:gd name="T14" fmla="*/ 69 w 170"/>
                  <a:gd name="T15" fmla="*/ 17 h 59"/>
                  <a:gd name="T16" fmla="*/ 61 w 170"/>
                  <a:gd name="T17" fmla="*/ 12 h 59"/>
                  <a:gd name="T18" fmla="*/ 16 w 170"/>
                  <a:gd name="T19" fmla="*/ 2 h 59"/>
                  <a:gd name="T20" fmla="*/ 2 w 170"/>
                  <a:gd name="T21" fmla="*/ 7 h 59"/>
                  <a:gd name="T22" fmla="*/ 11 w 170"/>
                  <a:gd name="T23" fmla="*/ 13 h 59"/>
                  <a:gd name="T24" fmla="*/ 24 w 170"/>
                  <a:gd name="T25" fmla="*/ 17 h 59"/>
                  <a:gd name="T26" fmla="*/ 44 w 170"/>
                  <a:gd name="T27" fmla="*/ 3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0" h="59">
                    <a:moveTo>
                      <a:pt x="44" y="35"/>
                    </a:moveTo>
                    <a:cubicBezTo>
                      <a:pt x="44" y="42"/>
                      <a:pt x="47" y="44"/>
                      <a:pt x="53" y="48"/>
                    </a:cubicBezTo>
                    <a:cubicBezTo>
                      <a:pt x="67" y="56"/>
                      <a:pt x="81" y="47"/>
                      <a:pt x="95" y="52"/>
                    </a:cubicBezTo>
                    <a:cubicBezTo>
                      <a:pt x="112" y="59"/>
                      <a:pt x="132" y="45"/>
                      <a:pt x="150" y="51"/>
                    </a:cubicBezTo>
                    <a:cubicBezTo>
                      <a:pt x="163" y="56"/>
                      <a:pt x="170" y="47"/>
                      <a:pt x="170" y="39"/>
                    </a:cubicBezTo>
                    <a:cubicBezTo>
                      <a:pt x="170" y="30"/>
                      <a:pt x="159" y="30"/>
                      <a:pt x="151" y="29"/>
                    </a:cubicBezTo>
                    <a:cubicBezTo>
                      <a:pt x="130" y="27"/>
                      <a:pt x="110" y="34"/>
                      <a:pt x="89" y="30"/>
                    </a:cubicBezTo>
                    <a:cubicBezTo>
                      <a:pt x="82" y="29"/>
                      <a:pt x="64" y="40"/>
                      <a:pt x="69" y="17"/>
                    </a:cubicBezTo>
                    <a:cubicBezTo>
                      <a:pt x="70" y="14"/>
                      <a:pt x="64" y="11"/>
                      <a:pt x="61" y="12"/>
                    </a:cubicBezTo>
                    <a:cubicBezTo>
                      <a:pt x="45" y="14"/>
                      <a:pt x="31" y="6"/>
                      <a:pt x="16" y="2"/>
                    </a:cubicBezTo>
                    <a:cubicBezTo>
                      <a:pt x="11" y="1"/>
                      <a:pt x="3" y="0"/>
                      <a:pt x="2" y="7"/>
                    </a:cubicBezTo>
                    <a:cubicBezTo>
                      <a:pt x="0" y="13"/>
                      <a:pt x="8" y="10"/>
                      <a:pt x="11" y="13"/>
                    </a:cubicBezTo>
                    <a:cubicBezTo>
                      <a:pt x="14" y="16"/>
                      <a:pt x="19" y="17"/>
                      <a:pt x="24" y="17"/>
                    </a:cubicBezTo>
                    <a:cubicBezTo>
                      <a:pt x="37" y="16"/>
                      <a:pt x="45" y="21"/>
                      <a:pt x="44" y="3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6FD72E75-66F8-443A-B26B-5F0F06B282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3879" y="2151509"/>
                <a:ext cx="247952" cy="140147"/>
              </a:xfrm>
              <a:custGeom>
                <a:avLst/>
                <a:gdLst>
                  <a:gd name="T0" fmla="*/ 100 w 104"/>
                  <a:gd name="T1" fmla="*/ 23 h 59"/>
                  <a:gd name="T2" fmla="*/ 64 w 104"/>
                  <a:gd name="T3" fmla="*/ 12 h 59"/>
                  <a:gd name="T4" fmla="*/ 55 w 104"/>
                  <a:gd name="T5" fmla="*/ 13 h 59"/>
                  <a:gd name="T6" fmla="*/ 36 w 104"/>
                  <a:gd name="T7" fmla="*/ 21 h 59"/>
                  <a:gd name="T8" fmla="*/ 27 w 104"/>
                  <a:gd name="T9" fmla="*/ 19 h 59"/>
                  <a:gd name="T10" fmla="*/ 0 w 104"/>
                  <a:gd name="T11" fmla="*/ 23 h 59"/>
                  <a:gd name="T12" fmla="*/ 19 w 104"/>
                  <a:gd name="T13" fmla="*/ 24 h 59"/>
                  <a:gd name="T14" fmla="*/ 18 w 104"/>
                  <a:gd name="T15" fmla="*/ 48 h 59"/>
                  <a:gd name="T16" fmla="*/ 48 w 104"/>
                  <a:gd name="T17" fmla="*/ 57 h 59"/>
                  <a:gd name="T18" fmla="*/ 100 w 104"/>
                  <a:gd name="T19" fmla="*/ 33 h 59"/>
                  <a:gd name="T20" fmla="*/ 100 w 104"/>
                  <a:gd name="T21" fmla="*/ 2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59">
                    <a:moveTo>
                      <a:pt x="100" y="23"/>
                    </a:moveTo>
                    <a:cubicBezTo>
                      <a:pt x="89" y="13"/>
                      <a:pt x="80" y="0"/>
                      <a:pt x="64" y="12"/>
                    </a:cubicBezTo>
                    <a:cubicBezTo>
                      <a:pt x="62" y="14"/>
                      <a:pt x="58" y="12"/>
                      <a:pt x="55" y="13"/>
                    </a:cubicBezTo>
                    <a:cubicBezTo>
                      <a:pt x="48" y="15"/>
                      <a:pt x="39" y="11"/>
                      <a:pt x="36" y="21"/>
                    </a:cubicBezTo>
                    <a:cubicBezTo>
                      <a:pt x="35" y="23"/>
                      <a:pt x="30" y="23"/>
                      <a:pt x="27" y="19"/>
                    </a:cubicBezTo>
                    <a:cubicBezTo>
                      <a:pt x="18" y="3"/>
                      <a:pt x="9" y="5"/>
                      <a:pt x="0" y="23"/>
                    </a:cubicBezTo>
                    <a:cubicBezTo>
                      <a:pt x="6" y="23"/>
                      <a:pt x="12" y="21"/>
                      <a:pt x="19" y="24"/>
                    </a:cubicBezTo>
                    <a:cubicBezTo>
                      <a:pt x="10" y="32"/>
                      <a:pt x="25" y="40"/>
                      <a:pt x="18" y="48"/>
                    </a:cubicBezTo>
                    <a:cubicBezTo>
                      <a:pt x="29" y="48"/>
                      <a:pt x="39" y="59"/>
                      <a:pt x="48" y="57"/>
                    </a:cubicBezTo>
                    <a:cubicBezTo>
                      <a:pt x="67" y="53"/>
                      <a:pt x="86" y="47"/>
                      <a:pt x="100" y="33"/>
                    </a:cubicBezTo>
                    <a:cubicBezTo>
                      <a:pt x="104" y="29"/>
                      <a:pt x="103" y="26"/>
                      <a:pt x="100" y="23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A2BA38D-66C2-4327-85D5-6BE75B61AE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14430" y="3005865"/>
                <a:ext cx="278946" cy="226391"/>
              </a:xfrm>
              <a:custGeom>
                <a:avLst/>
                <a:gdLst>
                  <a:gd name="T0" fmla="*/ 77 w 117"/>
                  <a:gd name="T1" fmla="*/ 47 h 95"/>
                  <a:gd name="T2" fmla="*/ 50 w 117"/>
                  <a:gd name="T3" fmla="*/ 67 h 95"/>
                  <a:gd name="T4" fmla="*/ 45 w 117"/>
                  <a:gd name="T5" fmla="*/ 67 h 95"/>
                  <a:gd name="T6" fmla="*/ 0 w 117"/>
                  <a:gd name="T7" fmla="*/ 86 h 95"/>
                  <a:gd name="T8" fmla="*/ 31 w 117"/>
                  <a:gd name="T9" fmla="*/ 79 h 95"/>
                  <a:gd name="T10" fmla="*/ 44 w 117"/>
                  <a:gd name="T11" fmla="*/ 81 h 95"/>
                  <a:gd name="T12" fmla="*/ 57 w 117"/>
                  <a:gd name="T13" fmla="*/ 83 h 95"/>
                  <a:gd name="T14" fmla="*/ 61 w 117"/>
                  <a:gd name="T15" fmla="*/ 80 h 95"/>
                  <a:gd name="T16" fmla="*/ 79 w 117"/>
                  <a:gd name="T17" fmla="*/ 77 h 95"/>
                  <a:gd name="T18" fmla="*/ 100 w 117"/>
                  <a:gd name="T19" fmla="*/ 55 h 95"/>
                  <a:gd name="T20" fmla="*/ 104 w 117"/>
                  <a:gd name="T21" fmla="*/ 37 h 95"/>
                  <a:gd name="T22" fmla="*/ 107 w 117"/>
                  <a:gd name="T23" fmla="*/ 10 h 95"/>
                  <a:gd name="T24" fmla="*/ 94 w 117"/>
                  <a:gd name="T25" fmla="*/ 7 h 95"/>
                  <a:gd name="T26" fmla="*/ 90 w 117"/>
                  <a:gd name="T27" fmla="*/ 20 h 95"/>
                  <a:gd name="T28" fmla="*/ 77 w 117"/>
                  <a:gd name="T29" fmla="*/ 47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7" h="95">
                    <a:moveTo>
                      <a:pt x="77" y="47"/>
                    </a:moveTo>
                    <a:cubicBezTo>
                      <a:pt x="66" y="52"/>
                      <a:pt x="54" y="54"/>
                      <a:pt x="50" y="67"/>
                    </a:cubicBezTo>
                    <a:cubicBezTo>
                      <a:pt x="49" y="69"/>
                      <a:pt x="46" y="67"/>
                      <a:pt x="45" y="67"/>
                    </a:cubicBezTo>
                    <a:cubicBezTo>
                      <a:pt x="29" y="70"/>
                      <a:pt x="12" y="69"/>
                      <a:pt x="0" y="86"/>
                    </a:cubicBezTo>
                    <a:cubicBezTo>
                      <a:pt x="12" y="88"/>
                      <a:pt x="21" y="81"/>
                      <a:pt x="31" y="79"/>
                    </a:cubicBezTo>
                    <a:cubicBezTo>
                      <a:pt x="35" y="78"/>
                      <a:pt x="42" y="76"/>
                      <a:pt x="44" y="81"/>
                    </a:cubicBezTo>
                    <a:cubicBezTo>
                      <a:pt x="47" y="95"/>
                      <a:pt x="52" y="92"/>
                      <a:pt x="57" y="83"/>
                    </a:cubicBezTo>
                    <a:cubicBezTo>
                      <a:pt x="58" y="81"/>
                      <a:pt x="58" y="78"/>
                      <a:pt x="61" y="80"/>
                    </a:cubicBezTo>
                    <a:cubicBezTo>
                      <a:pt x="68" y="85"/>
                      <a:pt x="74" y="80"/>
                      <a:pt x="79" y="77"/>
                    </a:cubicBezTo>
                    <a:cubicBezTo>
                      <a:pt x="89" y="74"/>
                      <a:pt x="102" y="72"/>
                      <a:pt x="100" y="55"/>
                    </a:cubicBezTo>
                    <a:cubicBezTo>
                      <a:pt x="100" y="50"/>
                      <a:pt x="99" y="40"/>
                      <a:pt x="104" y="37"/>
                    </a:cubicBezTo>
                    <a:cubicBezTo>
                      <a:pt x="117" y="29"/>
                      <a:pt x="109" y="19"/>
                      <a:pt x="107" y="10"/>
                    </a:cubicBezTo>
                    <a:cubicBezTo>
                      <a:pt x="104" y="0"/>
                      <a:pt x="98" y="4"/>
                      <a:pt x="94" y="7"/>
                    </a:cubicBezTo>
                    <a:cubicBezTo>
                      <a:pt x="91" y="10"/>
                      <a:pt x="90" y="15"/>
                      <a:pt x="90" y="20"/>
                    </a:cubicBezTo>
                    <a:cubicBezTo>
                      <a:pt x="91" y="31"/>
                      <a:pt x="86" y="42"/>
                      <a:pt x="77" y="4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8695855-A753-485A-AB37-6C99F894C9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440" y="1700076"/>
                <a:ext cx="269513" cy="126671"/>
              </a:xfrm>
              <a:custGeom>
                <a:avLst/>
                <a:gdLst>
                  <a:gd name="T0" fmla="*/ 15 w 113"/>
                  <a:gd name="T1" fmla="*/ 21 h 53"/>
                  <a:gd name="T2" fmla="*/ 8 w 113"/>
                  <a:gd name="T3" fmla="*/ 23 h 53"/>
                  <a:gd name="T4" fmla="*/ 0 w 113"/>
                  <a:gd name="T5" fmla="*/ 34 h 53"/>
                  <a:gd name="T6" fmla="*/ 11 w 113"/>
                  <a:gd name="T7" fmla="*/ 37 h 53"/>
                  <a:gd name="T8" fmla="*/ 46 w 113"/>
                  <a:gd name="T9" fmla="*/ 38 h 53"/>
                  <a:gd name="T10" fmla="*/ 32 w 113"/>
                  <a:gd name="T11" fmla="*/ 43 h 53"/>
                  <a:gd name="T12" fmla="*/ 28 w 113"/>
                  <a:gd name="T13" fmla="*/ 46 h 53"/>
                  <a:gd name="T14" fmla="*/ 32 w 113"/>
                  <a:gd name="T15" fmla="*/ 51 h 53"/>
                  <a:gd name="T16" fmla="*/ 42 w 113"/>
                  <a:gd name="T17" fmla="*/ 52 h 53"/>
                  <a:gd name="T18" fmla="*/ 83 w 113"/>
                  <a:gd name="T19" fmla="*/ 39 h 53"/>
                  <a:gd name="T20" fmla="*/ 104 w 113"/>
                  <a:gd name="T21" fmla="*/ 38 h 53"/>
                  <a:gd name="T22" fmla="*/ 113 w 113"/>
                  <a:gd name="T23" fmla="*/ 24 h 53"/>
                  <a:gd name="T24" fmla="*/ 102 w 113"/>
                  <a:gd name="T25" fmla="*/ 19 h 53"/>
                  <a:gd name="T26" fmla="*/ 88 w 113"/>
                  <a:gd name="T27" fmla="*/ 15 h 53"/>
                  <a:gd name="T28" fmla="*/ 73 w 113"/>
                  <a:gd name="T29" fmla="*/ 6 h 53"/>
                  <a:gd name="T30" fmla="*/ 73 w 113"/>
                  <a:gd name="T31" fmla="*/ 24 h 53"/>
                  <a:gd name="T32" fmla="*/ 74 w 113"/>
                  <a:gd name="T33" fmla="*/ 30 h 53"/>
                  <a:gd name="T34" fmla="*/ 59 w 113"/>
                  <a:gd name="T35" fmla="*/ 26 h 53"/>
                  <a:gd name="T36" fmla="*/ 23 w 113"/>
                  <a:gd name="T37" fmla="*/ 8 h 53"/>
                  <a:gd name="T38" fmla="*/ 9 w 113"/>
                  <a:gd name="T39" fmla="*/ 15 h 53"/>
                  <a:gd name="T40" fmla="*/ 15 w 113"/>
                  <a:gd name="T41" fmla="*/ 2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3" h="53">
                    <a:moveTo>
                      <a:pt x="15" y="21"/>
                    </a:moveTo>
                    <a:cubicBezTo>
                      <a:pt x="13" y="21"/>
                      <a:pt x="11" y="23"/>
                      <a:pt x="8" y="23"/>
                    </a:cubicBezTo>
                    <a:cubicBezTo>
                      <a:pt x="3" y="25"/>
                      <a:pt x="0" y="31"/>
                      <a:pt x="0" y="34"/>
                    </a:cubicBezTo>
                    <a:cubicBezTo>
                      <a:pt x="1" y="40"/>
                      <a:pt x="7" y="38"/>
                      <a:pt x="11" y="37"/>
                    </a:cubicBezTo>
                    <a:cubicBezTo>
                      <a:pt x="23" y="34"/>
                      <a:pt x="35" y="35"/>
                      <a:pt x="46" y="38"/>
                    </a:cubicBezTo>
                    <a:cubicBezTo>
                      <a:pt x="44" y="45"/>
                      <a:pt x="38" y="42"/>
                      <a:pt x="32" y="43"/>
                    </a:cubicBezTo>
                    <a:cubicBezTo>
                      <a:pt x="31" y="43"/>
                      <a:pt x="29" y="45"/>
                      <a:pt x="28" y="46"/>
                    </a:cubicBezTo>
                    <a:cubicBezTo>
                      <a:pt x="27" y="50"/>
                      <a:pt x="31" y="49"/>
                      <a:pt x="32" y="51"/>
                    </a:cubicBezTo>
                    <a:cubicBezTo>
                      <a:pt x="35" y="53"/>
                      <a:pt x="39" y="52"/>
                      <a:pt x="42" y="52"/>
                    </a:cubicBezTo>
                    <a:cubicBezTo>
                      <a:pt x="57" y="51"/>
                      <a:pt x="69" y="41"/>
                      <a:pt x="83" y="39"/>
                    </a:cubicBezTo>
                    <a:cubicBezTo>
                      <a:pt x="90" y="38"/>
                      <a:pt x="97" y="41"/>
                      <a:pt x="104" y="38"/>
                    </a:cubicBezTo>
                    <a:cubicBezTo>
                      <a:pt x="111" y="35"/>
                      <a:pt x="113" y="30"/>
                      <a:pt x="113" y="24"/>
                    </a:cubicBezTo>
                    <a:cubicBezTo>
                      <a:pt x="113" y="16"/>
                      <a:pt x="106" y="18"/>
                      <a:pt x="102" y="19"/>
                    </a:cubicBezTo>
                    <a:cubicBezTo>
                      <a:pt x="95" y="21"/>
                      <a:pt x="92" y="21"/>
                      <a:pt x="88" y="15"/>
                    </a:cubicBezTo>
                    <a:cubicBezTo>
                      <a:pt x="85" y="10"/>
                      <a:pt x="84" y="0"/>
                      <a:pt x="73" y="6"/>
                    </a:cubicBezTo>
                    <a:cubicBezTo>
                      <a:pt x="63" y="12"/>
                      <a:pt x="74" y="18"/>
                      <a:pt x="73" y="24"/>
                    </a:cubicBezTo>
                    <a:cubicBezTo>
                      <a:pt x="72" y="25"/>
                      <a:pt x="78" y="25"/>
                      <a:pt x="74" y="30"/>
                    </a:cubicBezTo>
                    <a:cubicBezTo>
                      <a:pt x="69" y="29"/>
                      <a:pt x="62" y="29"/>
                      <a:pt x="59" y="26"/>
                    </a:cubicBezTo>
                    <a:cubicBezTo>
                      <a:pt x="49" y="16"/>
                      <a:pt x="35" y="15"/>
                      <a:pt x="23" y="8"/>
                    </a:cubicBezTo>
                    <a:cubicBezTo>
                      <a:pt x="14" y="4"/>
                      <a:pt x="12" y="12"/>
                      <a:pt x="9" y="15"/>
                    </a:cubicBezTo>
                    <a:cubicBezTo>
                      <a:pt x="5" y="19"/>
                      <a:pt x="13" y="18"/>
                      <a:pt x="15" y="2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F87EC74-3E83-478F-A049-623355170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3477" y="1468295"/>
                <a:ext cx="179226" cy="145537"/>
              </a:xfrm>
              <a:custGeom>
                <a:avLst/>
                <a:gdLst>
                  <a:gd name="T0" fmla="*/ 9 w 75"/>
                  <a:gd name="T1" fmla="*/ 38 h 61"/>
                  <a:gd name="T2" fmla="*/ 18 w 75"/>
                  <a:gd name="T3" fmla="*/ 43 h 61"/>
                  <a:gd name="T4" fmla="*/ 58 w 75"/>
                  <a:gd name="T5" fmla="*/ 56 h 61"/>
                  <a:gd name="T6" fmla="*/ 73 w 75"/>
                  <a:gd name="T7" fmla="*/ 38 h 61"/>
                  <a:gd name="T8" fmla="*/ 59 w 75"/>
                  <a:gd name="T9" fmla="*/ 32 h 61"/>
                  <a:gd name="T10" fmla="*/ 48 w 75"/>
                  <a:gd name="T11" fmla="*/ 17 h 61"/>
                  <a:gd name="T12" fmla="*/ 48 w 75"/>
                  <a:gd name="T13" fmla="*/ 12 h 61"/>
                  <a:gd name="T14" fmla="*/ 31 w 75"/>
                  <a:gd name="T15" fmla="*/ 2 h 61"/>
                  <a:gd name="T16" fmla="*/ 13 w 75"/>
                  <a:gd name="T17" fmla="*/ 13 h 61"/>
                  <a:gd name="T18" fmla="*/ 6 w 75"/>
                  <a:gd name="T19" fmla="*/ 29 h 61"/>
                  <a:gd name="T20" fmla="*/ 9 w 75"/>
                  <a:gd name="T21" fmla="*/ 3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61">
                    <a:moveTo>
                      <a:pt x="9" y="38"/>
                    </a:moveTo>
                    <a:cubicBezTo>
                      <a:pt x="13" y="39"/>
                      <a:pt x="15" y="41"/>
                      <a:pt x="18" y="43"/>
                    </a:cubicBezTo>
                    <a:cubicBezTo>
                      <a:pt x="31" y="48"/>
                      <a:pt x="42" y="57"/>
                      <a:pt x="58" y="56"/>
                    </a:cubicBezTo>
                    <a:cubicBezTo>
                      <a:pt x="73" y="61"/>
                      <a:pt x="71" y="45"/>
                      <a:pt x="73" y="38"/>
                    </a:cubicBezTo>
                    <a:cubicBezTo>
                      <a:pt x="75" y="28"/>
                      <a:pt x="64" y="34"/>
                      <a:pt x="59" y="32"/>
                    </a:cubicBezTo>
                    <a:cubicBezTo>
                      <a:pt x="53" y="29"/>
                      <a:pt x="40" y="31"/>
                      <a:pt x="48" y="17"/>
                    </a:cubicBezTo>
                    <a:cubicBezTo>
                      <a:pt x="49" y="16"/>
                      <a:pt x="49" y="12"/>
                      <a:pt x="48" y="12"/>
                    </a:cubicBezTo>
                    <a:cubicBezTo>
                      <a:pt x="42" y="10"/>
                      <a:pt x="40" y="0"/>
                      <a:pt x="31" y="2"/>
                    </a:cubicBezTo>
                    <a:cubicBezTo>
                      <a:pt x="24" y="3"/>
                      <a:pt x="15" y="3"/>
                      <a:pt x="13" y="13"/>
                    </a:cubicBezTo>
                    <a:cubicBezTo>
                      <a:pt x="12" y="19"/>
                      <a:pt x="8" y="23"/>
                      <a:pt x="6" y="29"/>
                    </a:cubicBezTo>
                    <a:cubicBezTo>
                      <a:pt x="3" y="36"/>
                      <a:pt x="0" y="36"/>
                      <a:pt x="9" y="3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8CE498A-E928-4280-A680-988BAE1D18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58006" y="5083809"/>
                <a:ext cx="181922" cy="187311"/>
              </a:xfrm>
              <a:custGeom>
                <a:avLst/>
                <a:gdLst>
                  <a:gd name="T0" fmla="*/ 57 w 76"/>
                  <a:gd name="T1" fmla="*/ 10 h 79"/>
                  <a:gd name="T2" fmla="*/ 14 w 76"/>
                  <a:gd name="T3" fmla="*/ 52 h 79"/>
                  <a:gd name="T4" fmla="*/ 4 w 76"/>
                  <a:gd name="T5" fmla="*/ 67 h 79"/>
                  <a:gd name="T6" fmla="*/ 24 w 76"/>
                  <a:gd name="T7" fmla="*/ 77 h 79"/>
                  <a:gd name="T8" fmla="*/ 40 w 76"/>
                  <a:gd name="T9" fmla="*/ 68 h 79"/>
                  <a:gd name="T10" fmla="*/ 55 w 76"/>
                  <a:gd name="T11" fmla="*/ 46 h 79"/>
                  <a:gd name="T12" fmla="*/ 75 w 76"/>
                  <a:gd name="T13" fmla="*/ 17 h 79"/>
                  <a:gd name="T14" fmla="*/ 74 w 76"/>
                  <a:gd name="T15" fmla="*/ 10 h 79"/>
                  <a:gd name="T16" fmla="*/ 57 w 76"/>
                  <a:gd name="T17" fmla="*/ 1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79">
                    <a:moveTo>
                      <a:pt x="57" y="10"/>
                    </a:moveTo>
                    <a:cubicBezTo>
                      <a:pt x="49" y="31"/>
                      <a:pt x="29" y="39"/>
                      <a:pt x="14" y="52"/>
                    </a:cubicBezTo>
                    <a:cubicBezTo>
                      <a:pt x="8" y="56"/>
                      <a:pt x="0" y="60"/>
                      <a:pt x="4" y="67"/>
                    </a:cubicBezTo>
                    <a:cubicBezTo>
                      <a:pt x="7" y="74"/>
                      <a:pt x="15" y="78"/>
                      <a:pt x="24" y="77"/>
                    </a:cubicBezTo>
                    <a:cubicBezTo>
                      <a:pt x="31" y="79"/>
                      <a:pt x="35" y="74"/>
                      <a:pt x="40" y="68"/>
                    </a:cubicBezTo>
                    <a:cubicBezTo>
                      <a:pt x="44" y="61"/>
                      <a:pt x="46" y="51"/>
                      <a:pt x="55" y="46"/>
                    </a:cubicBezTo>
                    <a:cubicBezTo>
                      <a:pt x="66" y="40"/>
                      <a:pt x="71" y="28"/>
                      <a:pt x="75" y="17"/>
                    </a:cubicBezTo>
                    <a:cubicBezTo>
                      <a:pt x="76" y="15"/>
                      <a:pt x="74" y="9"/>
                      <a:pt x="74" y="10"/>
                    </a:cubicBezTo>
                    <a:cubicBezTo>
                      <a:pt x="68" y="17"/>
                      <a:pt x="61" y="0"/>
                      <a:pt x="57" y="1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7A4E899B-B320-4A8B-BA12-7B5991FF88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2679" y="1824051"/>
                <a:ext cx="150927" cy="138798"/>
              </a:xfrm>
              <a:custGeom>
                <a:avLst/>
                <a:gdLst>
                  <a:gd name="T0" fmla="*/ 10 w 63"/>
                  <a:gd name="T1" fmla="*/ 27 h 58"/>
                  <a:gd name="T2" fmla="*/ 2 w 63"/>
                  <a:gd name="T3" fmla="*/ 29 h 58"/>
                  <a:gd name="T4" fmla="*/ 7 w 63"/>
                  <a:gd name="T5" fmla="*/ 37 h 58"/>
                  <a:gd name="T6" fmla="*/ 29 w 63"/>
                  <a:gd name="T7" fmla="*/ 53 h 58"/>
                  <a:gd name="T8" fmla="*/ 41 w 63"/>
                  <a:gd name="T9" fmla="*/ 57 h 58"/>
                  <a:gd name="T10" fmla="*/ 60 w 63"/>
                  <a:gd name="T11" fmla="*/ 25 h 58"/>
                  <a:gd name="T12" fmla="*/ 44 w 63"/>
                  <a:gd name="T13" fmla="*/ 26 h 58"/>
                  <a:gd name="T14" fmla="*/ 49 w 63"/>
                  <a:gd name="T15" fmla="*/ 21 h 58"/>
                  <a:gd name="T16" fmla="*/ 55 w 63"/>
                  <a:gd name="T17" fmla="*/ 12 h 58"/>
                  <a:gd name="T18" fmla="*/ 43 w 63"/>
                  <a:gd name="T19" fmla="*/ 4 h 58"/>
                  <a:gd name="T20" fmla="*/ 19 w 63"/>
                  <a:gd name="T21" fmla="*/ 9 h 58"/>
                  <a:gd name="T22" fmla="*/ 13 w 63"/>
                  <a:gd name="T23" fmla="*/ 15 h 58"/>
                  <a:gd name="T24" fmla="*/ 15 w 63"/>
                  <a:gd name="T25" fmla="*/ 20 h 58"/>
                  <a:gd name="T26" fmla="*/ 25 w 63"/>
                  <a:gd name="T27" fmla="*/ 25 h 58"/>
                  <a:gd name="T28" fmla="*/ 10 w 63"/>
                  <a:gd name="T29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3" h="58">
                    <a:moveTo>
                      <a:pt x="10" y="27"/>
                    </a:moveTo>
                    <a:cubicBezTo>
                      <a:pt x="8" y="26"/>
                      <a:pt x="3" y="25"/>
                      <a:pt x="2" y="29"/>
                    </a:cubicBezTo>
                    <a:cubicBezTo>
                      <a:pt x="0" y="33"/>
                      <a:pt x="4" y="37"/>
                      <a:pt x="7" y="37"/>
                    </a:cubicBezTo>
                    <a:cubicBezTo>
                      <a:pt x="16" y="40"/>
                      <a:pt x="22" y="47"/>
                      <a:pt x="29" y="53"/>
                    </a:cubicBezTo>
                    <a:cubicBezTo>
                      <a:pt x="32" y="57"/>
                      <a:pt x="37" y="58"/>
                      <a:pt x="41" y="57"/>
                    </a:cubicBezTo>
                    <a:cubicBezTo>
                      <a:pt x="60" y="51"/>
                      <a:pt x="63" y="46"/>
                      <a:pt x="60" y="25"/>
                    </a:cubicBezTo>
                    <a:cubicBezTo>
                      <a:pt x="55" y="28"/>
                      <a:pt x="49" y="27"/>
                      <a:pt x="44" y="26"/>
                    </a:cubicBezTo>
                    <a:cubicBezTo>
                      <a:pt x="44" y="21"/>
                      <a:pt x="47" y="21"/>
                      <a:pt x="49" y="21"/>
                    </a:cubicBezTo>
                    <a:cubicBezTo>
                      <a:pt x="54" y="20"/>
                      <a:pt x="57" y="16"/>
                      <a:pt x="55" y="12"/>
                    </a:cubicBezTo>
                    <a:cubicBezTo>
                      <a:pt x="52" y="8"/>
                      <a:pt x="47" y="0"/>
                      <a:pt x="43" y="4"/>
                    </a:cubicBezTo>
                    <a:cubicBezTo>
                      <a:pt x="36" y="12"/>
                      <a:pt x="27" y="8"/>
                      <a:pt x="19" y="9"/>
                    </a:cubicBezTo>
                    <a:cubicBezTo>
                      <a:pt x="16" y="10"/>
                      <a:pt x="14" y="12"/>
                      <a:pt x="13" y="15"/>
                    </a:cubicBezTo>
                    <a:cubicBezTo>
                      <a:pt x="13" y="17"/>
                      <a:pt x="13" y="20"/>
                      <a:pt x="15" y="20"/>
                    </a:cubicBezTo>
                    <a:cubicBezTo>
                      <a:pt x="20" y="19"/>
                      <a:pt x="27" y="16"/>
                      <a:pt x="25" y="25"/>
                    </a:cubicBezTo>
                    <a:cubicBezTo>
                      <a:pt x="22" y="34"/>
                      <a:pt x="17" y="32"/>
                      <a:pt x="10" y="2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C5FB0323-792C-4912-8ECD-867A209E10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1905" y="2575992"/>
                <a:ext cx="123976" cy="121280"/>
              </a:xfrm>
              <a:custGeom>
                <a:avLst/>
                <a:gdLst>
                  <a:gd name="T0" fmla="*/ 13 w 52"/>
                  <a:gd name="T1" fmla="*/ 51 h 51"/>
                  <a:gd name="T2" fmla="*/ 43 w 52"/>
                  <a:gd name="T3" fmla="*/ 41 h 51"/>
                  <a:gd name="T4" fmla="*/ 43 w 52"/>
                  <a:gd name="T5" fmla="*/ 23 h 51"/>
                  <a:gd name="T6" fmla="*/ 47 w 52"/>
                  <a:gd name="T7" fmla="*/ 15 h 51"/>
                  <a:gd name="T8" fmla="*/ 39 w 52"/>
                  <a:gd name="T9" fmla="*/ 0 h 51"/>
                  <a:gd name="T10" fmla="*/ 9 w 52"/>
                  <a:gd name="T11" fmla="*/ 15 h 51"/>
                  <a:gd name="T12" fmla="*/ 7 w 52"/>
                  <a:gd name="T13" fmla="*/ 22 h 51"/>
                  <a:gd name="T14" fmla="*/ 6 w 52"/>
                  <a:gd name="T15" fmla="*/ 39 h 51"/>
                  <a:gd name="T16" fmla="*/ 13 w 52"/>
                  <a:gd name="T17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1">
                    <a:moveTo>
                      <a:pt x="13" y="51"/>
                    </a:moveTo>
                    <a:cubicBezTo>
                      <a:pt x="23" y="49"/>
                      <a:pt x="34" y="46"/>
                      <a:pt x="43" y="41"/>
                    </a:cubicBezTo>
                    <a:cubicBezTo>
                      <a:pt x="48" y="38"/>
                      <a:pt x="46" y="29"/>
                      <a:pt x="43" y="23"/>
                    </a:cubicBezTo>
                    <a:cubicBezTo>
                      <a:pt x="42" y="20"/>
                      <a:pt x="45" y="18"/>
                      <a:pt x="47" y="15"/>
                    </a:cubicBezTo>
                    <a:cubicBezTo>
                      <a:pt x="52" y="7"/>
                      <a:pt x="49" y="0"/>
                      <a:pt x="39" y="0"/>
                    </a:cubicBezTo>
                    <a:cubicBezTo>
                      <a:pt x="35" y="0"/>
                      <a:pt x="10" y="12"/>
                      <a:pt x="9" y="15"/>
                    </a:cubicBezTo>
                    <a:cubicBezTo>
                      <a:pt x="8" y="18"/>
                      <a:pt x="6" y="21"/>
                      <a:pt x="7" y="22"/>
                    </a:cubicBezTo>
                    <a:cubicBezTo>
                      <a:pt x="13" y="28"/>
                      <a:pt x="11" y="33"/>
                      <a:pt x="6" y="39"/>
                    </a:cubicBezTo>
                    <a:cubicBezTo>
                      <a:pt x="0" y="47"/>
                      <a:pt x="7" y="51"/>
                      <a:pt x="13" y="5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36D39BE1-AB76-4EB6-88BE-3F27F57B01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2663" y="1733764"/>
                <a:ext cx="192702" cy="86244"/>
              </a:xfrm>
              <a:custGeom>
                <a:avLst/>
                <a:gdLst>
                  <a:gd name="T0" fmla="*/ 16 w 81"/>
                  <a:gd name="T1" fmla="*/ 29 h 36"/>
                  <a:gd name="T2" fmla="*/ 55 w 81"/>
                  <a:gd name="T3" fmla="*/ 22 h 36"/>
                  <a:gd name="T4" fmla="*/ 55 w 81"/>
                  <a:gd name="T5" fmla="*/ 20 h 36"/>
                  <a:gd name="T6" fmla="*/ 65 w 81"/>
                  <a:gd name="T7" fmla="*/ 27 h 36"/>
                  <a:gd name="T8" fmla="*/ 77 w 81"/>
                  <a:gd name="T9" fmla="*/ 23 h 36"/>
                  <a:gd name="T10" fmla="*/ 77 w 81"/>
                  <a:gd name="T11" fmla="*/ 13 h 36"/>
                  <a:gd name="T12" fmla="*/ 48 w 81"/>
                  <a:gd name="T13" fmla="*/ 6 h 36"/>
                  <a:gd name="T14" fmla="*/ 24 w 81"/>
                  <a:gd name="T15" fmla="*/ 4 h 36"/>
                  <a:gd name="T16" fmla="*/ 8 w 81"/>
                  <a:gd name="T17" fmla="*/ 9 h 36"/>
                  <a:gd name="T18" fmla="*/ 3 w 81"/>
                  <a:gd name="T19" fmla="*/ 22 h 36"/>
                  <a:gd name="T20" fmla="*/ 16 w 81"/>
                  <a:gd name="T21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1" h="36">
                    <a:moveTo>
                      <a:pt x="16" y="29"/>
                    </a:moveTo>
                    <a:cubicBezTo>
                      <a:pt x="29" y="26"/>
                      <a:pt x="44" y="36"/>
                      <a:pt x="55" y="22"/>
                    </a:cubicBezTo>
                    <a:cubicBezTo>
                      <a:pt x="56" y="21"/>
                      <a:pt x="55" y="20"/>
                      <a:pt x="55" y="20"/>
                    </a:cubicBezTo>
                    <a:cubicBezTo>
                      <a:pt x="58" y="22"/>
                      <a:pt x="61" y="25"/>
                      <a:pt x="65" y="27"/>
                    </a:cubicBezTo>
                    <a:cubicBezTo>
                      <a:pt x="70" y="30"/>
                      <a:pt x="74" y="29"/>
                      <a:pt x="77" y="23"/>
                    </a:cubicBezTo>
                    <a:cubicBezTo>
                      <a:pt x="79" y="20"/>
                      <a:pt x="81" y="14"/>
                      <a:pt x="77" y="13"/>
                    </a:cubicBezTo>
                    <a:cubicBezTo>
                      <a:pt x="67" y="10"/>
                      <a:pt x="56" y="1"/>
                      <a:pt x="48" y="6"/>
                    </a:cubicBezTo>
                    <a:cubicBezTo>
                      <a:pt x="37" y="13"/>
                      <a:pt x="32" y="8"/>
                      <a:pt x="24" y="4"/>
                    </a:cubicBezTo>
                    <a:cubicBezTo>
                      <a:pt x="17" y="0"/>
                      <a:pt x="12" y="5"/>
                      <a:pt x="8" y="9"/>
                    </a:cubicBezTo>
                    <a:cubicBezTo>
                      <a:pt x="4" y="12"/>
                      <a:pt x="0" y="17"/>
                      <a:pt x="3" y="22"/>
                    </a:cubicBezTo>
                    <a:cubicBezTo>
                      <a:pt x="5" y="27"/>
                      <a:pt x="10" y="31"/>
                      <a:pt x="16" y="29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191BD501-140E-426A-A32B-2FE1DEF61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1077" y="1514111"/>
                <a:ext cx="216958" cy="76811"/>
              </a:xfrm>
              <a:custGeom>
                <a:avLst/>
                <a:gdLst>
                  <a:gd name="T0" fmla="*/ 33 w 91"/>
                  <a:gd name="T1" fmla="*/ 15 h 32"/>
                  <a:gd name="T2" fmla="*/ 18 w 91"/>
                  <a:gd name="T3" fmla="*/ 23 h 32"/>
                  <a:gd name="T4" fmla="*/ 91 w 91"/>
                  <a:gd name="T5" fmla="*/ 8 h 32"/>
                  <a:gd name="T6" fmla="*/ 0 w 91"/>
                  <a:gd name="T7" fmla="*/ 1 h 32"/>
                  <a:gd name="T8" fmla="*/ 33 w 91"/>
                  <a:gd name="T9" fmla="*/ 1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2">
                    <a:moveTo>
                      <a:pt x="33" y="15"/>
                    </a:moveTo>
                    <a:cubicBezTo>
                      <a:pt x="28" y="17"/>
                      <a:pt x="25" y="19"/>
                      <a:pt x="18" y="23"/>
                    </a:cubicBezTo>
                    <a:cubicBezTo>
                      <a:pt x="46" y="27"/>
                      <a:pt x="70" y="32"/>
                      <a:pt x="91" y="8"/>
                    </a:cubicBezTo>
                    <a:cubicBezTo>
                      <a:pt x="60" y="0"/>
                      <a:pt x="30" y="5"/>
                      <a:pt x="0" y="1"/>
                    </a:cubicBezTo>
                    <a:cubicBezTo>
                      <a:pt x="5" y="24"/>
                      <a:pt x="22" y="9"/>
                      <a:pt x="33" y="1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9E1FC495-BB24-42BE-841C-B2E8A0C3B7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209" y="1700076"/>
                <a:ext cx="180573" cy="102415"/>
              </a:xfrm>
              <a:custGeom>
                <a:avLst/>
                <a:gdLst>
                  <a:gd name="T0" fmla="*/ 27 w 76"/>
                  <a:gd name="T1" fmla="*/ 8 h 43"/>
                  <a:gd name="T2" fmla="*/ 25 w 76"/>
                  <a:gd name="T3" fmla="*/ 21 h 43"/>
                  <a:gd name="T4" fmla="*/ 13 w 76"/>
                  <a:gd name="T5" fmla="*/ 7 h 43"/>
                  <a:gd name="T6" fmla="*/ 4 w 76"/>
                  <a:gd name="T7" fmla="*/ 4 h 43"/>
                  <a:gd name="T8" fmla="*/ 5 w 76"/>
                  <a:gd name="T9" fmla="*/ 15 h 43"/>
                  <a:gd name="T10" fmla="*/ 34 w 76"/>
                  <a:gd name="T11" fmla="*/ 26 h 43"/>
                  <a:gd name="T12" fmla="*/ 44 w 76"/>
                  <a:gd name="T13" fmla="*/ 28 h 43"/>
                  <a:gd name="T14" fmla="*/ 66 w 76"/>
                  <a:gd name="T15" fmla="*/ 37 h 43"/>
                  <a:gd name="T16" fmla="*/ 70 w 76"/>
                  <a:gd name="T17" fmla="*/ 16 h 43"/>
                  <a:gd name="T18" fmla="*/ 61 w 76"/>
                  <a:gd name="T19" fmla="*/ 7 h 43"/>
                  <a:gd name="T20" fmla="*/ 37 w 76"/>
                  <a:gd name="T21" fmla="*/ 0 h 43"/>
                  <a:gd name="T22" fmla="*/ 27 w 76"/>
                  <a:gd name="T23" fmla="*/ 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43">
                    <a:moveTo>
                      <a:pt x="27" y="8"/>
                    </a:moveTo>
                    <a:cubicBezTo>
                      <a:pt x="26" y="12"/>
                      <a:pt x="26" y="15"/>
                      <a:pt x="25" y="21"/>
                    </a:cubicBezTo>
                    <a:cubicBezTo>
                      <a:pt x="20" y="15"/>
                      <a:pt x="16" y="11"/>
                      <a:pt x="13" y="7"/>
                    </a:cubicBezTo>
                    <a:cubicBezTo>
                      <a:pt x="10" y="4"/>
                      <a:pt x="6" y="2"/>
                      <a:pt x="4" y="4"/>
                    </a:cubicBezTo>
                    <a:cubicBezTo>
                      <a:pt x="0" y="7"/>
                      <a:pt x="2" y="12"/>
                      <a:pt x="5" y="15"/>
                    </a:cubicBezTo>
                    <a:cubicBezTo>
                      <a:pt x="13" y="23"/>
                      <a:pt x="21" y="31"/>
                      <a:pt x="34" y="26"/>
                    </a:cubicBezTo>
                    <a:cubicBezTo>
                      <a:pt x="37" y="25"/>
                      <a:pt x="42" y="23"/>
                      <a:pt x="44" y="28"/>
                    </a:cubicBezTo>
                    <a:cubicBezTo>
                      <a:pt x="48" y="41"/>
                      <a:pt x="53" y="43"/>
                      <a:pt x="66" y="37"/>
                    </a:cubicBezTo>
                    <a:cubicBezTo>
                      <a:pt x="76" y="32"/>
                      <a:pt x="67" y="23"/>
                      <a:pt x="70" y="16"/>
                    </a:cubicBezTo>
                    <a:cubicBezTo>
                      <a:pt x="70" y="14"/>
                      <a:pt x="68" y="6"/>
                      <a:pt x="61" y="7"/>
                    </a:cubicBezTo>
                    <a:cubicBezTo>
                      <a:pt x="53" y="8"/>
                      <a:pt x="46" y="5"/>
                      <a:pt x="37" y="0"/>
                    </a:cubicBezTo>
                    <a:cubicBezTo>
                      <a:pt x="43" y="21"/>
                      <a:pt x="34" y="12"/>
                      <a:pt x="27" y="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9B421A06-1D35-4F6E-9DAB-82D66A0EB5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0565" y="226740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C308ECB5-58C2-4705-94E0-1CB98F43E2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75859" y="2628546"/>
                <a:ext cx="70073" cy="242562"/>
              </a:xfrm>
              <a:custGeom>
                <a:avLst/>
                <a:gdLst>
                  <a:gd name="T0" fmla="*/ 1 w 29"/>
                  <a:gd name="T1" fmla="*/ 15 h 102"/>
                  <a:gd name="T2" fmla="*/ 1 w 29"/>
                  <a:gd name="T3" fmla="*/ 91 h 102"/>
                  <a:gd name="T4" fmla="*/ 8 w 29"/>
                  <a:gd name="T5" fmla="*/ 96 h 102"/>
                  <a:gd name="T6" fmla="*/ 17 w 29"/>
                  <a:gd name="T7" fmla="*/ 102 h 102"/>
                  <a:gd name="T8" fmla="*/ 11 w 29"/>
                  <a:gd name="T9" fmla="*/ 90 h 102"/>
                  <a:gd name="T10" fmla="*/ 18 w 29"/>
                  <a:gd name="T11" fmla="*/ 63 h 102"/>
                  <a:gd name="T12" fmla="*/ 23 w 29"/>
                  <a:gd name="T13" fmla="*/ 55 h 102"/>
                  <a:gd name="T14" fmla="*/ 15 w 29"/>
                  <a:gd name="T15" fmla="*/ 11 h 102"/>
                  <a:gd name="T16" fmla="*/ 8 w 29"/>
                  <a:gd name="T17" fmla="*/ 0 h 102"/>
                  <a:gd name="T18" fmla="*/ 1 w 29"/>
                  <a:gd name="T19" fmla="*/ 10 h 102"/>
                  <a:gd name="T20" fmla="*/ 1 w 29"/>
                  <a:gd name="T21" fmla="*/ 15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02">
                    <a:moveTo>
                      <a:pt x="1" y="15"/>
                    </a:moveTo>
                    <a:cubicBezTo>
                      <a:pt x="6" y="40"/>
                      <a:pt x="4" y="66"/>
                      <a:pt x="1" y="91"/>
                    </a:cubicBezTo>
                    <a:cubicBezTo>
                      <a:pt x="1" y="95"/>
                      <a:pt x="0" y="100"/>
                      <a:pt x="8" y="96"/>
                    </a:cubicBezTo>
                    <a:cubicBezTo>
                      <a:pt x="12" y="94"/>
                      <a:pt x="12" y="102"/>
                      <a:pt x="17" y="102"/>
                    </a:cubicBezTo>
                    <a:cubicBezTo>
                      <a:pt x="18" y="96"/>
                      <a:pt x="14" y="94"/>
                      <a:pt x="11" y="90"/>
                    </a:cubicBezTo>
                    <a:cubicBezTo>
                      <a:pt x="4" y="81"/>
                      <a:pt x="9" y="61"/>
                      <a:pt x="18" y="63"/>
                    </a:cubicBezTo>
                    <a:cubicBezTo>
                      <a:pt x="29" y="64"/>
                      <a:pt x="24" y="60"/>
                      <a:pt x="23" y="55"/>
                    </a:cubicBezTo>
                    <a:cubicBezTo>
                      <a:pt x="21" y="40"/>
                      <a:pt x="10" y="28"/>
                      <a:pt x="15" y="11"/>
                    </a:cubicBezTo>
                    <a:cubicBezTo>
                      <a:pt x="16" y="8"/>
                      <a:pt x="13" y="0"/>
                      <a:pt x="8" y="0"/>
                    </a:cubicBezTo>
                    <a:cubicBezTo>
                      <a:pt x="5" y="0"/>
                      <a:pt x="1" y="5"/>
                      <a:pt x="1" y="10"/>
                    </a:cubicBezTo>
                    <a:cubicBezTo>
                      <a:pt x="1" y="12"/>
                      <a:pt x="1" y="13"/>
                      <a:pt x="1" y="1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3401F2D0-904C-4268-A8C2-D9932CC8EF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31842" y="4988131"/>
                <a:ext cx="114544" cy="130714"/>
              </a:xfrm>
              <a:custGeom>
                <a:avLst/>
                <a:gdLst>
                  <a:gd name="T0" fmla="*/ 22 w 48"/>
                  <a:gd name="T1" fmla="*/ 4 h 55"/>
                  <a:gd name="T2" fmla="*/ 12 w 48"/>
                  <a:gd name="T3" fmla="*/ 4 h 55"/>
                  <a:gd name="T4" fmla="*/ 2 w 48"/>
                  <a:gd name="T5" fmla="*/ 27 h 55"/>
                  <a:gd name="T6" fmla="*/ 12 w 48"/>
                  <a:gd name="T7" fmla="*/ 37 h 55"/>
                  <a:gd name="T8" fmla="*/ 14 w 48"/>
                  <a:gd name="T9" fmla="*/ 46 h 55"/>
                  <a:gd name="T10" fmla="*/ 14 w 48"/>
                  <a:gd name="T11" fmla="*/ 54 h 55"/>
                  <a:gd name="T12" fmla="*/ 24 w 48"/>
                  <a:gd name="T13" fmla="*/ 52 h 55"/>
                  <a:gd name="T14" fmla="*/ 47 w 48"/>
                  <a:gd name="T15" fmla="*/ 17 h 55"/>
                  <a:gd name="T16" fmla="*/ 47 w 48"/>
                  <a:gd name="T17" fmla="*/ 9 h 55"/>
                  <a:gd name="T18" fmla="*/ 22 w 48"/>
                  <a:gd name="T19" fmla="*/ 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55">
                    <a:moveTo>
                      <a:pt x="22" y="4"/>
                    </a:moveTo>
                    <a:cubicBezTo>
                      <a:pt x="21" y="0"/>
                      <a:pt x="12" y="3"/>
                      <a:pt x="12" y="4"/>
                    </a:cubicBezTo>
                    <a:cubicBezTo>
                      <a:pt x="12" y="13"/>
                      <a:pt x="5" y="19"/>
                      <a:pt x="2" y="27"/>
                    </a:cubicBezTo>
                    <a:cubicBezTo>
                      <a:pt x="0" y="34"/>
                      <a:pt x="10" y="32"/>
                      <a:pt x="12" y="37"/>
                    </a:cubicBezTo>
                    <a:cubicBezTo>
                      <a:pt x="13" y="40"/>
                      <a:pt x="15" y="43"/>
                      <a:pt x="14" y="46"/>
                    </a:cubicBezTo>
                    <a:cubicBezTo>
                      <a:pt x="14" y="49"/>
                      <a:pt x="10" y="52"/>
                      <a:pt x="14" y="54"/>
                    </a:cubicBezTo>
                    <a:cubicBezTo>
                      <a:pt x="17" y="55"/>
                      <a:pt x="22" y="55"/>
                      <a:pt x="24" y="52"/>
                    </a:cubicBezTo>
                    <a:cubicBezTo>
                      <a:pt x="30" y="39"/>
                      <a:pt x="37" y="27"/>
                      <a:pt x="47" y="17"/>
                    </a:cubicBezTo>
                    <a:cubicBezTo>
                      <a:pt x="48" y="16"/>
                      <a:pt x="47" y="13"/>
                      <a:pt x="47" y="9"/>
                    </a:cubicBezTo>
                    <a:cubicBezTo>
                      <a:pt x="36" y="14"/>
                      <a:pt x="28" y="18"/>
                      <a:pt x="22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1AF3F115-1753-4810-B0B7-22500F4AF0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4600" y="20531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04476788-D478-4AE4-90BC-1C9BBFE009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6989" y="1669081"/>
                <a:ext cx="164402" cy="83549"/>
              </a:xfrm>
              <a:custGeom>
                <a:avLst/>
                <a:gdLst>
                  <a:gd name="T0" fmla="*/ 13 w 69"/>
                  <a:gd name="T1" fmla="*/ 32 h 35"/>
                  <a:gd name="T2" fmla="*/ 21 w 69"/>
                  <a:gd name="T3" fmla="*/ 33 h 35"/>
                  <a:gd name="T4" fmla="*/ 39 w 69"/>
                  <a:gd name="T5" fmla="*/ 23 h 35"/>
                  <a:gd name="T6" fmla="*/ 48 w 69"/>
                  <a:gd name="T7" fmla="*/ 22 h 35"/>
                  <a:gd name="T8" fmla="*/ 57 w 69"/>
                  <a:gd name="T9" fmla="*/ 24 h 35"/>
                  <a:gd name="T10" fmla="*/ 68 w 69"/>
                  <a:gd name="T11" fmla="*/ 4 h 35"/>
                  <a:gd name="T12" fmla="*/ 57 w 69"/>
                  <a:gd name="T13" fmla="*/ 4 h 35"/>
                  <a:gd name="T14" fmla="*/ 45 w 69"/>
                  <a:gd name="T15" fmla="*/ 3 h 35"/>
                  <a:gd name="T16" fmla="*/ 35 w 69"/>
                  <a:gd name="T17" fmla="*/ 7 h 35"/>
                  <a:gd name="T18" fmla="*/ 11 w 69"/>
                  <a:gd name="T19" fmla="*/ 22 h 35"/>
                  <a:gd name="T20" fmla="*/ 1 w 69"/>
                  <a:gd name="T21" fmla="*/ 30 h 35"/>
                  <a:gd name="T22" fmla="*/ 13 w 69"/>
                  <a:gd name="T23" fmla="*/ 3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35">
                    <a:moveTo>
                      <a:pt x="13" y="32"/>
                    </a:moveTo>
                    <a:cubicBezTo>
                      <a:pt x="16" y="32"/>
                      <a:pt x="18" y="33"/>
                      <a:pt x="21" y="33"/>
                    </a:cubicBezTo>
                    <a:cubicBezTo>
                      <a:pt x="29" y="34"/>
                      <a:pt x="37" y="35"/>
                      <a:pt x="39" y="23"/>
                    </a:cubicBezTo>
                    <a:cubicBezTo>
                      <a:pt x="41" y="12"/>
                      <a:pt x="44" y="16"/>
                      <a:pt x="48" y="22"/>
                    </a:cubicBezTo>
                    <a:cubicBezTo>
                      <a:pt x="51" y="27"/>
                      <a:pt x="53" y="27"/>
                      <a:pt x="57" y="24"/>
                    </a:cubicBezTo>
                    <a:cubicBezTo>
                      <a:pt x="64" y="18"/>
                      <a:pt x="69" y="12"/>
                      <a:pt x="68" y="4"/>
                    </a:cubicBezTo>
                    <a:cubicBezTo>
                      <a:pt x="68" y="0"/>
                      <a:pt x="61" y="1"/>
                      <a:pt x="57" y="4"/>
                    </a:cubicBezTo>
                    <a:cubicBezTo>
                      <a:pt x="53" y="6"/>
                      <a:pt x="49" y="5"/>
                      <a:pt x="45" y="3"/>
                    </a:cubicBezTo>
                    <a:cubicBezTo>
                      <a:pt x="41" y="1"/>
                      <a:pt x="38" y="5"/>
                      <a:pt x="35" y="7"/>
                    </a:cubicBezTo>
                    <a:cubicBezTo>
                      <a:pt x="28" y="13"/>
                      <a:pt x="20" y="19"/>
                      <a:pt x="11" y="22"/>
                    </a:cubicBezTo>
                    <a:cubicBezTo>
                      <a:pt x="6" y="23"/>
                      <a:pt x="0" y="24"/>
                      <a:pt x="1" y="30"/>
                    </a:cubicBezTo>
                    <a:cubicBezTo>
                      <a:pt x="2" y="35"/>
                      <a:pt x="9" y="31"/>
                      <a:pt x="13" y="3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F112107C-F2B7-4EA5-A876-0290D84FEA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953" y="1566667"/>
                <a:ext cx="161708" cy="87592"/>
              </a:xfrm>
              <a:custGeom>
                <a:avLst/>
                <a:gdLst>
                  <a:gd name="T0" fmla="*/ 4 w 68"/>
                  <a:gd name="T1" fmla="*/ 12 h 37"/>
                  <a:gd name="T2" fmla="*/ 21 w 68"/>
                  <a:gd name="T3" fmla="*/ 18 h 37"/>
                  <a:gd name="T4" fmla="*/ 10 w 68"/>
                  <a:gd name="T5" fmla="*/ 28 h 37"/>
                  <a:gd name="T6" fmla="*/ 53 w 68"/>
                  <a:gd name="T7" fmla="*/ 35 h 37"/>
                  <a:gd name="T8" fmla="*/ 64 w 68"/>
                  <a:gd name="T9" fmla="*/ 33 h 37"/>
                  <a:gd name="T10" fmla="*/ 60 w 68"/>
                  <a:gd name="T11" fmla="*/ 23 h 37"/>
                  <a:gd name="T12" fmla="*/ 5 w 68"/>
                  <a:gd name="T13" fmla="*/ 3 h 37"/>
                  <a:gd name="T14" fmla="*/ 0 w 68"/>
                  <a:gd name="T15" fmla="*/ 7 h 37"/>
                  <a:gd name="T16" fmla="*/ 4 w 68"/>
                  <a:gd name="T17" fmla="*/ 1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37">
                    <a:moveTo>
                      <a:pt x="4" y="12"/>
                    </a:moveTo>
                    <a:cubicBezTo>
                      <a:pt x="9" y="15"/>
                      <a:pt x="17" y="12"/>
                      <a:pt x="21" y="18"/>
                    </a:cubicBezTo>
                    <a:cubicBezTo>
                      <a:pt x="19" y="23"/>
                      <a:pt x="11" y="19"/>
                      <a:pt x="10" y="28"/>
                    </a:cubicBezTo>
                    <a:cubicBezTo>
                      <a:pt x="26" y="22"/>
                      <a:pt x="40" y="27"/>
                      <a:pt x="53" y="35"/>
                    </a:cubicBezTo>
                    <a:cubicBezTo>
                      <a:pt x="56" y="37"/>
                      <a:pt x="61" y="36"/>
                      <a:pt x="64" y="33"/>
                    </a:cubicBezTo>
                    <a:cubicBezTo>
                      <a:pt x="68" y="27"/>
                      <a:pt x="62" y="25"/>
                      <a:pt x="60" y="23"/>
                    </a:cubicBezTo>
                    <a:cubicBezTo>
                      <a:pt x="44" y="11"/>
                      <a:pt x="27" y="0"/>
                      <a:pt x="5" y="3"/>
                    </a:cubicBezTo>
                    <a:cubicBezTo>
                      <a:pt x="2" y="3"/>
                      <a:pt x="0" y="4"/>
                      <a:pt x="0" y="7"/>
                    </a:cubicBezTo>
                    <a:cubicBezTo>
                      <a:pt x="0" y="9"/>
                      <a:pt x="2" y="11"/>
                      <a:pt x="4" y="1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AA406F67-8003-46CA-B27C-DC203459E1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9375" y="4186332"/>
                <a:ext cx="227738" cy="86244"/>
              </a:xfrm>
              <a:custGeom>
                <a:avLst/>
                <a:gdLst>
                  <a:gd name="T0" fmla="*/ 96 w 96"/>
                  <a:gd name="T1" fmla="*/ 33 h 36"/>
                  <a:gd name="T2" fmla="*/ 74 w 96"/>
                  <a:gd name="T3" fmla="*/ 24 h 36"/>
                  <a:gd name="T4" fmla="*/ 53 w 96"/>
                  <a:gd name="T5" fmla="*/ 15 h 36"/>
                  <a:gd name="T6" fmla="*/ 30 w 96"/>
                  <a:gd name="T7" fmla="*/ 11 h 36"/>
                  <a:gd name="T8" fmla="*/ 0 w 96"/>
                  <a:gd name="T9" fmla="*/ 14 h 36"/>
                  <a:gd name="T10" fmla="*/ 35 w 96"/>
                  <a:gd name="T11" fmla="*/ 21 h 36"/>
                  <a:gd name="T12" fmla="*/ 41 w 96"/>
                  <a:gd name="T13" fmla="*/ 24 h 36"/>
                  <a:gd name="T14" fmla="*/ 96 w 96"/>
                  <a:gd name="T15" fmla="*/ 3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6" h="36">
                    <a:moveTo>
                      <a:pt x="96" y="33"/>
                    </a:moveTo>
                    <a:cubicBezTo>
                      <a:pt x="88" y="24"/>
                      <a:pt x="76" y="30"/>
                      <a:pt x="74" y="24"/>
                    </a:cubicBezTo>
                    <a:cubicBezTo>
                      <a:pt x="69" y="13"/>
                      <a:pt x="61" y="16"/>
                      <a:pt x="53" y="15"/>
                    </a:cubicBezTo>
                    <a:cubicBezTo>
                      <a:pt x="45" y="14"/>
                      <a:pt x="38" y="14"/>
                      <a:pt x="30" y="11"/>
                    </a:cubicBezTo>
                    <a:cubicBezTo>
                      <a:pt x="21" y="7"/>
                      <a:pt x="9" y="0"/>
                      <a:pt x="0" y="14"/>
                    </a:cubicBezTo>
                    <a:cubicBezTo>
                      <a:pt x="11" y="19"/>
                      <a:pt x="21" y="26"/>
                      <a:pt x="35" y="21"/>
                    </a:cubicBezTo>
                    <a:cubicBezTo>
                      <a:pt x="36" y="21"/>
                      <a:pt x="39" y="23"/>
                      <a:pt x="41" y="24"/>
                    </a:cubicBezTo>
                    <a:cubicBezTo>
                      <a:pt x="57" y="36"/>
                      <a:pt x="76" y="33"/>
                      <a:pt x="96" y="33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EA657EBD-9F5A-498A-A35F-948392E6D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70575" y="1570710"/>
                <a:ext cx="142841" cy="83549"/>
              </a:xfrm>
              <a:custGeom>
                <a:avLst/>
                <a:gdLst>
                  <a:gd name="T0" fmla="*/ 52 w 60"/>
                  <a:gd name="T1" fmla="*/ 24 h 35"/>
                  <a:gd name="T2" fmla="*/ 56 w 60"/>
                  <a:gd name="T3" fmla="*/ 14 h 35"/>
                  <a:gd name="T4" fmla="*/ 6 w 60"/>
                  <a:gd name="T5" fmla="*/ 18 h 35"/>
                  <a:gd name="T6" fmla="*/ 0 w 60"/>
                  <a:gd name="T7" fmla="*/ 30 h 35"/>
                  <a:gd name="T8" fmla="*/ 52 w 60"/>
                  <a:gd name="T9" fmla="*/ 2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35">
                    <a:moveTo>
                      <a:pt x="52" y="24"/>
                    </a:moveTo>
                    <a:cubicBezTo>
                      <a:pt x="57" y="23"/>
                      <a:pt x="60" y="19"/>
                      <a:pt x="56" y="14"/>
                    </a:cubicBezTo>
                    <a:cubicBezTo>
                      <a:pt x="43" y="0"/>
                      <a:pt x="16" y="3"/>
                      <a:pt x="6" y="18"/>
                    </a:cubicBezTo>
                    <a:cubicBezTo>
                      <a:pt x="4" y="22"/>
                      <a:pt x="2" y="25"/>
                      <a:pt x="0" y="30"/>
                    </a:cubicBezTo>
                    <a:cubicBezTo>
                      <a:pt x="19" y="35"/>
                      <a:pt x="35" y="27"/>
                      <a:pt x="52" y="2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22C5CDD9-9EFE-4971-9DEB-A9FD42D90F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31389" y="2888627"/>
                <a:ext cx="145537" cy="114543"/>
              </a:xfrm>
              <a:custGeom>
                <a:avLst/>
                <a:gdLst>
                  <a:gd name="T0" fmla="*/ 19 w 61"/>
                  <a:gd name="T1" fmla="*/ 8 h 48"/>
                  <a:gd name="T2" fmla="*/ 8 w 61"/>
                  <a:gd name="T3" fmla="*/ 29 h 48"/>
                  <a:gd name="T4" fmla="*/ 6 w 61"/>
                  <a:gd name="T5" fmla="*/ 48 h 48"/>
                  <a:gd name="T6" fmla="*/ 21 w 61"/>
                  <a:gd name="T7" fmla="*/ 37 h 48"/>
                  <a:gd name="T8" fmla="*/ 29 w 61"/>
                  <a:gd name="T9" fmla="*/ 41 h 48"/>
                  <a:gd name="T10" fmla="*/ 57 w 61"/>
                  <a:gd name="T11" fmla="*/ 25 h 48"/>
                  <a:gd name="T12" fmla="*/ 55 w 61"/>
                  <a:gd name="T13" fmla="*/ 17 h 48"/>
                  <a:gd name="T14" fmla="*/ 26 w 61"/>
                  <a:gd name="T15" fmla="*/ 4 h 48"/>
                  <a:gd name="T16" fmla="*/ 21 w 61"/>
                  <a:gd name="T17" fmla="*/ 2 h 48"/>
                  <a:gd name="T18" fmla="*/ 19 w 61"/>
                  <a:gd name="T19" fmla="*/ 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" h="48">
                    <a:moveTo>
                      <a:pt x="19" y="8"/>
                    </a:moveTo>
                    <a:cubicBezTo>
                      <a:pt x="18" y="16"/>
                      <a:pt x="17" y="24"/>
                      <a:pt x="8" y="29"/>
                    </a:cubicBezTo>
                    <a:cubicBezTo>
                      <a:pt x="1" y="33"/>
                      <a:pt x="0" y="40"/>
                      <a:pt x="6" y="48"/>
                    </a:cubicBezTo>
                    <a:cubicBezTo>
                      <a:pt x="4" y="33"/>
                      <a:pt x="14" y="38"/>
                      <a:pt x="21" y="37"/>
                    </a:cubicBezTo>
                    <a:cubicBezTo>
                      <a:pt x="25" y="37"/>
                      <a:pt x="28" y="41"/>
                      <a:pt x="29" y="41"/>
                    </a:cubicBezTo>
                    <a:cubicBezTo>
                      <a:pt x="36" y="32"/>
                      <a:pt x="49" y="33"/>
                      <a:pt x="57" y="25"/>
                    </a:cubicBezTo>
                    <a:cubicBezTo>
                      <a:pt x="61" y="20"/>
                      <a:pt x="57" y="17"/>
                      <a:pt x="55" y="17"/>
                    </a:cubicBezTo>
                    <a:cubicBezTo>
                      <a:pt x="40" y="24"/>
                      <a:pt x="34" y="11"/>
                      <a:pt x="26" y="4"/>
                    </a:cubicBezTo>
                    <a:cubicBezTo>
                      <a:pt x="25" y="3"/>
                      <a:pt x="24" y="0"/>
                      <a:pt x="21" y="2"/>
                    </a:cubicBezTo>
                    <a:cubicBezTo>
                      <a:pt x="19" y="3"/>
                      <a:pt x="19" y="5"/>
                      <a:pt x="19" y="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0D4F8FC4-BB65-483A-B449-DF028CB187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3924" y="4062355"/>
                <a:ext cx="109154" cy="111847"/>
              </a:xfrm>
              <a:custGeom>
                <a:avLst/>
                <a:gdLst>
                  <a:gd name="T0" fmla="*/ 7 w 46"/>
                  <a:gd name="T1" fmla="*/ 17 h 47"/>
                  <a:gd name="T2" fmla="*/ 8 w 46"/>
                  <a:gd name="T3" fmla="*/ 36 h 47"/>
                  <a:gd name="T4" fmla="*/ 20 w 46"/>
                  <a:gd name="T5" fmla="*/ 29 h 47"/>
                  <a:gd name="T6" fmla="*/ 27 w 46"/>
                  <a:gd name="T7" fmla="*/ 40 h 47"/>
                  <a:gd name="T8" fmla="*/ 34 w 46"/>
                  <a:gd name="T9" fmla="*/ 45 h 47"/>
                  <a:gd name="T10" fmla="*/ 38 w 46"/>
                  <a:gd name="T11" fmla="*/ 37 h 47"/>
                  <a:gd name="T12" fmla="*/ 36 w 46"/>
                  <a:gd name="T13" fmla="*/ 25 h 47"/>
                  <a:gd name="T14" fmla="*/ 39 w 46"/>
                  <a:gd name="T15" fmla="*/ 14 h 47"/>
                  <a:gd name="T16" fmla="*/ 46 w 46"/>
                  <a:gd name="T17" fmla="*/ 8 h 47"/>
                  <a:gd name="T18" fmla="*/ 14 w 46"/>
                  <a:gd name="T19" fmla="*/ 5 h 47"/>
                  <a:gd name="T20" fmla="*/ 7 w 46"/>
                  <a:gd name="T21" fmla="*/ 1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47">
                    <a:moveTo>
                      <a:pt x="7" y="17"/>
                    </a:moveTo>
                    <a:cubicBezTo>
                      <a:pt x="2" y="24"/>
                      <a:pt x="0" y="30"/>
                      <a:pt x="8" y="36"/>
                    </a:cubicBezTo>
                    <a:cubicBezTo>
                      <a:pt x="17" y="43"/>
                      <a:pt x="14" y="28"/>
                      <a:pt x="20" y="29"/>
                    </a:cubicBezTo>
                    <a:cubicBezTo>
                      <a:pt x="25" y="31"/>
                      <a:pt x="24" y="36"/>
                      <a:pt x="27" y="40"/>
                    </a:cubicBezTo>
                    <a:cubicBezTo>
                      <a:pt x="29" y="42"/>
                      <a:pt x="30" y="47"/>
                      <a:pt x="34" y="45"/>
                    </a:cubicBezTo>
                    <a:cubicBezTo>
                      <a:pt x="38" y="44"/>
                      <a:pt x="41" y="40"/>
                      <a:pt x="38" y="37"/>
                    </a:cubicBezTo>
                    <a:cubicBezTo>
                      <a:pt x="36" y="33"/>
                      <a:pt x="41" y="29"/>
                      <a:pt x="36" y="25"/>
                    </a:cubicBezTo>
                    <a:cubicBezTo>
                      <a:pt x="29" y="20"/>
                      <a:pt x="35" y="16"/>
                      <a:pt x="39" y="14"/>
                    </a:cubicBezTo>
                    <a:cubicBezTo>
                      <a:pt x="41" y="12"/>
                      <a:pt x="46" y="13"/>
                      <a:pt x="46" y="8"/>
                    </a:cubicBezTo>
                    <a:cubicBezTo>
                      <a:pt x="36" y="0"/>
                      <a:pt x="22" y="25"/>
                      <a:pt x="14" y="5"/>
                    </a:cubicBezTo>
                    <a:cubicBezTo>
                      <a:pt x="6" y="6"/>
                      <a:pt x="11" y="14"/>
                      <a:pt x="7" y="1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2008A788-8E9E-4EEC-A7F6-B12C86B6C0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6242" y="3484250"/>
                <a:ext cx="207525" cy="88939"/>
              </a:xfrm>
              <a:custGeom>
                <a:avLst/>
                <a:gdLst>
                  <a:gd name="T0" fmla="*/ 22 w 87"/>
                  <a:gd name="T1" fmla="*/ 4 h 37"/>
                  <a:gd name="T2" fmla="*/ 0 w 87"/>
                  <a:gd name="T3" fmla="*/ 9 h 37"/>
                  <a:gd name="T4" fmla="*/ 7 w 87"/>
                  <a:gd name="T5" fmla="*/ 7 h 37"/>
                  <a:gd name="T6" fmla="*/ 52 w 87"/>
                  <a:gd name="T7" fmla="*/ 29 h 37"/>
                  <a:gd name="T8" fmla="*/ 77 w 87"/>
                  <a:gd name="T9" fmla="*/ 36 h 37"/>
                  <a:gd name="T10" fmla="*/ 85 w 87"/>
                  <a:gd name="T11" fmla="*/ 33 h 37"/>
                  <a:gd name="T12" fmla="*/ 79 w 87"/>
                  <a:gd name="T13" fmla="*/ 26 h 37"/>
                  <a:gd name="T14" fmla="*/ 22 w 87"/>
                  <a:gd name="T15" fmla="*/ 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7" h="37">
                    <a:moveTo>
                      <a:pt x="22" y="4"/>
                    </a:moveTo>
                    <a:cubicBezTo>
                      <a:pt x="15" y="1"/>
                      <a:pt x="6" y="0"/>
                      <a:pt x="0" y="9"/>
                    </a:cubicBezTo>
                    <a:cubicBezTo>
                      <a:pt x="2" y="7"/>
                      <a:pt x="5" y="5"/>
                      <a:pt x="7" y="7"/>
                    </a:cubicBezTo>
                    <a:cubicBezTo>
                      <a:pt x="21" y="17"/>
                      <a:pt x="40" y="16"/>
                      <a:pt x="52" y="29"/>
                    </a:cubicBezTo>
                    <a:cubicBezTo>
                      <a:pt x="59" y="37"/>
                      <a:pt x="68" y="36"/>
                      <a:pt x="77" y="36"/>
                    </a:cubicBezTo>
                    <a:cubicBezTo>
                      <a:pt x="80" y="36"/>
                      <a:pt x="84" y="37"/>
                      <a:pt x="85" y="33"/>
                    </a:cubicBezTo>
                    <a:cubicBezTo>
                      <a:pt x="87" y="28"/>
                      <a:pt x="82" y="28"/>
                      <a:pt x="79" y="26"/>
                    </a:cubicBezTo>
                    <a:cubicBezTo>
                      <a:pt x="60" y="19"/>
                      <a:pt x="41" y="10"/>
                      <a:pt x="22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E57B276B-44CB-401F-A4E3-71130F1399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4778" y="3823835"/>
                <a:ext cx="130714" cy="97025"/>
              </a:xfrm>
              <a:custGeom>
                <a:avLst/>
                <a:gdLst>
                  <a:gd name="T0" fmla="*/ 46 w 55"/>
                  <a:gd name="T1" fmla="*/ 10 h 41"/>
                  <a:gd name="T2" fmla="*/ 34 w 55"/>
                  <a:gd name="T3" fmla="*/ 6 h 41"/>
                  <a:gd name="T4" fmla="*/ 22 w 55"/>
                  <a:gd name="T5" fmla="*/ 14 h 41"/>
                  <a:gd name="T6" fmla="*/ 0 w 55"/>
                  <a:gd name="T7" fmla="*/ 27 h 41"/>
                  <a:gd name="T8" fmla="*/ 24 w 55"/>
                  <a:gd name="T9" fmla="*/ 36 h 41"/>
                  <a:gd name="T10" fmla="*/ 34 w 55"/>
                  <a:gd name="T11" fmla="*/ 41 h 41"/>
                  <a:gd name="T12" fmla="*/ 36 w 55"/>
                  <a:gd name="T13" fmla="*/ 34 h 41"/>
                  <a:gd name="T14" fmla="*/ 38 w 55"/>
                  <a:gd name="T15" fmla="*/ 29 h 41"/>
                  <a:gd name="T16" fmla="*/ 46 w 55"/>
                  <a:gd name="T17" fmla="*/ 1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41">
                    <a:moveTo>
                      <a:pt x="46" y="10"/>
                    </a:moveTo>
                    <a:cubicBezTo>
                      <a:pt x="45" y="0"/>
                      <a:pt x="40" y="2"/>
                      <a:pt x="34" y="6"/>
                    </a:cubicBezTo>
                    <a:cubicBezTo>
                      <a:pt x="30" y="9"/>
                      <a:pt x="28" y="17"/>
                      <a:pt x="22" y="14"/>
                    </a:cubicBezTo>
                    <a:cubicBezTo>
                      <a:pt x="10" y="9"/>
                      <a:pt x="7" y="18"/>
                      <a:pt x="0" y="27"/>
                    </a:cubicBezTo>
                    <a:cubicBezTo>
                      <a:pt x="14" y="22"/>
                      <a:pt x="23" y="20"/>
                      <a:pt x="24" y="36"/>
                    </a:cubicBezTo>
                    <a:cubicBezTo>
                      <a:pt x="24" y="41"/>
                      <a:pt x="30" y="41"/>
                      <a:pt x="34" y="41"/>
                    </a:cubicBezTo>
                    <a:cubicBezTo>
                      <a:pt x="41" y="40"/>
                      <a:pt x="36" y="37"/>
                      <a:pt x="36" y="34"/>
                    </a:cubicBezTo>
                    <a:cubicBezTo>
                      <a:pt x="35" y="32"/>
                      <a:pt x="36" y="30"/>
                      <a:pt x="38" y="29"/>
                    </a:cubicBezTo>
                    <a:cubicBezTo>
                      <a:pt x="55" y="28"/>
                      <a:pt x="46" y="17"/>
                      <a:pt x="46" y="1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2DAB554E-D9A3-41EF-961A-4F39D5FCA7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3236" y="5087852"/>
                <a:ext cx="80854" cy="98372"/>
              </a:xfrm>
              <a:custGeom>
                <a:avLst/>
                <a:gdLst>
                  <a:gd name="T0" fmla="*/ 22 w 34"/>
                  <a:gd name="T1" fmla="*/ 6 h 41"/>
                  <a:gd name="T2" fmla="*/ 0 w 34"/>
                  <a:gd name="T3" fmla="*/ 5 h 41"/>
                  <a:gd name="T4" fmla="*/ 4 w 34"/>
                  <a:gd name="T5" fmla="*/ 27 h 41"/>
                  <a:gd name="T6" fmla="*/ 18 w 34"/>
                  <a:gd name="T7" fmla="*/ 38 h 41"/>
                  <a:gd name="T8" fmla="*/ 34 w 34"/>
                  <a:gd name="T9" fmla="*/ 14 h 41"/>
                  <a:gd name="T10" fmla="*/ 22 w 34"/>
                  <a:gd name="T11" fmla="*/ 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41">
                    <a:moveTo>
                      <a:pt x="22" y="6"/>
                    </a:moveTo>
                    <a:cubicBezTo>
                      <a:pt x="14" y="12"/>
                      <a:pt x="8" y="8"/>
                      <a:pt x="0" y="5"/>
                    </a:cubicBezTo>
                    <a:cubicBezTo>
                      <a:pt x="1" y="14"/>
                      <a:pt x="3" y="20"/>
                      <a:pt x="4" y="27"/>
                    </a:cubicBezTo>
                    <a:cubicBezTo>
                      <a:pt x="4" y="34"/>
                      <a:pt x="12" y="41"/>
                      <a:pt x="18" y="38"/>
                    </a:cubicBezTo>
                    <a:cubicBezTo>
                      <a:pt x="26" y="33"/>
                      <a:pt x="34" y="25"/>
                      <a:pt x="34" y="14"/>
                    </a:cubicBezTo>
                    <a:cubicBezTo>
                      <a:pt x="34" y="6"/>
                      <a:pt x="29" y="0"/>
                      <a:pt x="22" y="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72F0B32D-5336-450F-9CD3-FF744870A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8181" y="3610921"/>
                <a:ext cx="74116" cy="119933"/>
              </a:xfrm>
              <a:custGeom>
                <a:avLst/>
                <a:gdLst>
                  <a:gd name="T0" fmla="*/ 7 w 31"/>
                  <a:gd name="T1" fmla="*/ 25 h 50"/>
                  <a:gd name="T2" fmla="*/ 12 w 31"/>
                  <a:gd name="T3" fmla="*/ 44 h 50"/>
                  <a:gd name="T4" fmla="*/ 23 w 31"/>
                  <a:gd name="T5" fmla="*/ 46 h 50"/>
                  <a:gd name="T6" fmla="*/ 29 w 31"/>
                  <a:gd name="T7" fmla="*/ 17 h 50"/>
                  <a:gd name="T8" fmla="*/ 19 w 31"/>
                  <a:gd name="T9" fmla="*/ 1 h 50"/>
                  <a:gd name="T10" fmla="*/ 11 w 31"/>
                  <a:gd name="T11" fmla="*/ 13 h 50"/>
                  <a:gd name="T12" fmla="*/ 7 w 31"/>
                  <a:gd name="T13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0">
                    <a:moveTo>
                      <a:pt x="7" y="25"/>
                    </a:moveTo>
                    <a:cubicBezTo>
                      <a:pt x="0" y="33"/>
                      <a:pt x="12" y="37"/>
                      <a:pt x="12" y="44"/>
                    </a:cubicBezTo>
                    <a:cubicBezTo>
                      <a:pt x="12" y="50"/>
                      <a:pt x="19" y="45"/>
                      <a:pt x="23" y="46"/>
                    </a:cubicBezTo>
                    <a:cubicBezTo>
                      <a:pt x="22" y="36"/>
                      <a:pt x="25" y="27"/>
                      <a:pt x="29" y="17"/>
                    </a:cubicBezTo>
                    <a:cubicBezTo>
                      <a:pt x="31" y="10"/>
                      <a:pt x="29" y="2"/>
                      <a:pt x="19" y="1"/>
                    </a:cubicBezTo>
                    <a:cubicBezTo>
                      <a:pt x="8" y="0"/>
                      <a:pt x="11" y="8"/>
                      <a:pt x="11" y="13"/>
                    </a:cubicBezTo>
                    <a:cubicBezTo>
                      <a:pt x="11" y="17"/>
                      <a:pt x="11" y="21"/>
                      <a:pt x="7" y="2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86592DDA-6560-4683-B1FD-3AF1A09CCA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0504" y="3563757"/>
                <a:ext cx="136104" cy="61987"/>
              </a:xfrm>
              <a:custGeom>
                <a:avLst/>
                <a:gdLst>
                  <a:gd name="T0" fmla="*/ 57 w 57"/>
                  <a:gd name="T1" fmla="*/ 16 h 26"/>
                  <a:gd name="T2" fmla="*/ 25 w 57"/>
                  <a:gd name="T3" fmla="*/ 5 h 26"/>
                  <a:gd name="T4" fmla="*/ 15 w 57"/>
                  <a:gd name="T5" fmla="*/ 17 h 26"/>
                  <a:gd name="T6" fmla="*/ 0 w 57"/>
                  <a:gd name="T7" fmla="*/ 18 h 26"/>
                  <a:gd name="T8" fmla="*/ 57 w 57"/>
                  <a:gd name="T9" fmla="*/ 1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26">
                    <a:moveTo>
                      <a:pt x="57" y="16"/>
                    </a:moveTo>
                    <a:cubicBezTo>
                      <a:pt x="47" y="6"/>
                      <a:pt x="35" y="8"/>
                      <a:pt x="25" y="5"/>
                    </a:cubicBezTo>
                    <a:cubicBezTo>
                      <a:pt x="9" y="0"/>
                      <a:pt x="8" y="4"/>
                      <a:pt x="15" y="17"/>
                    </a:cubicBezTo>
                    <a:cubicBezTo>
                      <a:pt x="9" y="18"/>
                      <a:pt x="5" y="18"/>
                      <a:pt x="0" y="18"/>
                    </a:cubicBezTo>
                    <a:cubicBezTo>
                      <a:pt x="20" y="26"/>
                      <a:pt x="38" y="22"/>
                      <a:pt x="57" y="1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55D126CA-1AEC-496D-883B-0C9227549B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5098" y="3827880"/>
                <a:ext cx="56597" cy="92982"/>
              </a:xfrm>
              <a:custGeom>
                <a:avLst/>
                <a:gdLst>
                  <a:gd name="T0" fmla="*/ 8 w 24"/>
                  <a:gd name="T1" fmla="*/ 0 h 39"/>
                  <a:gd name="T2" fmla="*/ 5 w 24"/>
                  <a:gd name="T3" fmla="*/ 1 h 39"/>
                  <a:gd name="T4" fmla="*/ 9 w 24"/>
                  <a:gd name="T5" fmla="*/ 37 h 39"/>
                  <a:gd name="T6" fmla="*/ 14 w 24"/>
                  <a:gd name="T7" fmla="*/ 38 h 39"/>
                  <a:gd name="T8" fmla="*/ 23 w 24"/>
                  <a:gd name="T9" fmla="*/ 22 h 39"/>
                  <a:gd name="T10" fmla="*/ 8 w 24"/>
                  <a:gd name="T1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39">
                    <a:moveTo>
                      <a:pt x="8" y="0"/>
                    </a:moveTo>
                    <a:cubicBezTo>
                      <a:pt x="7" y="1"/>
                      <a:pt x="6" y="1"/>
                      <a:pt x="5" y="1"/>
                    </a:cubicBezTo>
                    <a:cubicBezTo>
                      <a:pt x="0" y="5"/>
                      <a:pt x="3" y="34"/>
                      <a:pt x="9" y="37"/>
                    </a:cubicBezTo>
                    <a:cubicBezTo>
                      <a:pt x="10" y="38"/>
                      <a:pt x="12" y="39"/>
                      <a:pt x="14" y="38"/>
                    </a:cubicBezTo>
                    <a:cubicBezTo>
                      <a:pt x="21" y="34"/>
                      <a:pt x="24" y="29"/>
                      <a:pt x="23" y="22"/>
                    </a:cubicBezTo>
                    <a:cubicBezTo>
                      <a:pt x="21" y="13"/>
                      <a:pt x="16" y="6"/>
                      <a:pt x="8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529A8FFC-30EC-45A3-9478-F0E1826CD9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0145" y="1873911"/>
                <a:ext cx="1348" cy="1347"/>
              </a:xfrm>
              <a:prstGeom prst="ellipse">
                <a:avLst/>
              </a:pr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A970AB50-B4D5-4125-B9FC-708BB3F6CE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8796" y="1841569"/>
                <a:ext cx="99719" cy="66030"/>
              </a:xfrm>
              <a:custGeom>
                <a:avLst/>
                <a:gdLst>
                  <a:gd name="T0" fmla="*/ 28 w 42"/>
                  <a:gd name="T1" fmla="*/ 26 h 28"/>
                  <a:gd name="T2" fmla="*/ 32 w 42"/>
                  <a:gd name="T3" fmla="*/ 20 h 28"/>
                  <a:gd name="T4" fmla="*/ 42 w 42"/>
                  <a:gd name="T5" fmla="*/ 18 h 28"/>
                  <a:gd name="T6" fmla="*/ 13 w 42"/>
                  <a:gd name="T7" fmla="*/ 6 h 28"/>
                  <a:gd name="T8" fmla="*/ 1 w 42"/>
                  <a:gd name="T9" fmla="*/ 14 h 28"/>
                  <a:gd name="T10" fmla="*/ 28 w 42"/>
                  <a:gd name="T11" fmla="*/ 2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28">
                    <a:moveTo>
                      <a:pt x="28" y="26"/>
                    </a:moveTo>
                    <a:cubicBezTo>
                      <a:pt x="25" y="21"/>
                      <a:pt x="29" y="21"/>
                      <a:pt x="32" y="20"/>
                    </a:cubicBezTo>
                    <a:cubicBezTo>
                      <a:pt x="35" y="19"/>
                      <a:pt x="41" y="23"/>
                      <a:pt x="42" y="18"/>
                    </a:cubicBezTo>
                    <a:cubicBezTo>
                      <a:pt x="36" y="4"/>
                      <a:pt x="22" y="11"/>
                      <a:pt x="13" y="6"/>
                    </a:cubicBezTo>
                    <a:cubicBezTo>
                      <a:pt x="2" y="0"/>
                      <a:pt x="0" y="4"/>
                      <a:pt x="1" y="14"/>
                    </a:cubicBezTo>
                    <a:cubicBezTo>
                      <a:pt x="9" y="20"/>
                      <a:pt x="16" y="28"/>
                      <a:pt x="28" y="2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F7743529-633B-4DF6-B069-BBDCA45B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4827" y="190355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8D6E0C1D-2FE1-413E-95C4-8B18193820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2083" y="3703903"/>
                <a:ext cx="101068" cy="110500"/>
              </a:xfrm>
              <a:custGeom>
                <a:avLst/>
                <a:gdLst>
                  <a:gd name="T0" fmla="*/ 31 w 42"/>
                  <a:gd name="T1" fmla="*/ 46 h 46"/>
                  <a:gd name="T2" fmla="*/ 35 w 42"/>
                  <a:gd name="T3" fmla="*/ 26 h 46"/>
                  <a:gd name="T4" fmla="*/ 0 w 42"/>
                  <a:gd name="T5" fmla="*/ 7 h 46"/>
                  <a:gd name="T6" fmla="*/ 31 w 42"/>
                  <a:gd name="T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46">
                    <a:moveTo>
                      <a:pt x="31" y="46"/>
                    </a:moveTo>
                    <a:cubicBezTo>
                      <a:pt x="38" y="39"/>
                      <a:pt x="42" y="31"/>
                      <a:pt x="35" y="26"/>
                    </a:cubicBezTo>
                    <a:cubicBezTo>
                      <a:pt x="24" y="18"/>
                      <a:pt x="19" y="0"/>
                      <a:pt x="0" y="7"/>
                    </a:cubicBezTo>
                    <a:cubicBezTo>
                      <a:pt x="19" y="13"/>
                      <a:pt x="21" y="33"/>
                      <a:pt x="31" y="4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3ED09CAD-CF2C-45D0-927F-343A718FB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2083" y="372142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6EC7FA40-62A7-4CAD-A1FC-FBD47DDA71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7789" y="1597661"/>
                <a:ext cx="79507" cy="56597"/>
              </a:xfrm>
              <a:custGeom>
                <a:avLst/>
                <a:gdLst>
                  <a:gd name="T0" fmla="*/ 27 w 33"/>
                  <a:gd name="T1" fmla="*/ 20 h 24"/>
                  <a:gd name="T2" fmla="*/ 32 w 33"/>
                  <a:gd name="T3" fmla="*/ 15 h 24"/>
                  <a:gd name="T4" fmla="*/ 30 w 33"/>
                  <a:gd name="T5" fmla="*/ 9 h 24"/>
                  <a:gd name="T6" fmla="*/ 0 w 33"/>
                  <a:gd name="T7" fmla="*/ 3 h 24"/>
                  <a:gd name="T8" fmla="*/ 27 w 33"/>
                  <a:gd name="T9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24">
                    <a:moveTo>
                      <a:pt x="27" y="20"/>
                    </a:moveTo>
                    <a:cubicBezTo>
                      <a:pt x="30" y="19"/>
                      <a:pt x="32" y="19"/>
                      <a:pt x="32" y="15"/>
                    </a:cubicBezTo>
                    <a:cubicBezTo>
                      <a:pt x="33" y="12"/>
                      <a:pt x="32" y="8"/>
                      <a:pt x="30" y="9"/>
                    </a:cubicBezTo>
                    <a:cubicBezTo>
                      <a:pt x="19" y="12"/>
                      <a:pt x="11" y="0"/>
                      <a:pt x="0" y="3"/>
                    </a:cubicBezTo>
                    <a:cubicBezTo>
                      <a:pt x="7" y="21"/>
                      <a:pt x="12" y="24"/>
                      <a:pt x="27" y="2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525F5E13-F97C-4E2A-8C7D-7CEADECBE8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89053" y="1776886"/>
                <a:ext cx="106458" cy="43122"/>
              </a:xfrm>
              <a:custGeom>
                <a:avLst/>
                <a:gdLst>
                  <a:gd name="T0" fmla="*/ 45 w 45"/>
                  <a:gd name="T1" fmla="*/ 7 h 18"/>
                  <a:gd name="T2" fmla="*/ 3 w 45"/>
                  <a:gd name="T3" fmla="*/ 0 h 18"/>
                  <a:gd name="T4" fmla="*/ 0 w 45"/>
                  <a:gd name="T5" fmla="*/ 2 h 18"/>
                  <a:gd name="T6" fmla="*/ 2 w 45"/>
                  <a:gd name="T7" fmla="*/ 7 h 18"/>
                  <a:gd name="T8" fmla="*/ 45 w 45"/>
                  <a:gd name="T9" fmla="*/ 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8">
                    <a:moveTo>
                      <a:pt x="45" y="7"/>
                    </a:moveTo>
                    <a:cubicBezTo>
                      <a:pt x="30" y="1"/>
                      <a:pt x="15" y="10"/>
                      <a:pt x="3" y="0"/>
                    </a:cubicBezTo>
                    <a:cubicBezTo>
                      <a:pt x="3" y="0"/>
                      <a:pt x="0" y="1"/>
                      <a:pt x="0" y="2"/>
                    </a:cubicBezTo>
                    <a:cubicBezTo>
                      <a:pt x="0" y="4"/>
                      <a:pt x="1" y="6"/>
                      <a:pt x="2" y="7"/>
                    </a:cubicBezTo>
                    <a:cubicBezTo>
                      <a:pt x="12" y="17"/>
                      <a:pt x="30" y="18"/>
                      <a:pt x="45" y="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E47E0B70-974C-461D-9E7D-ED1423AA5F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8216" y="1767454"/>
                <a:ext cx="74116" cy="52554"/>
              </a:xfrm>
              <a:custGeom>
                <a:avLst/>
                <a:gdLst>
                  <a:gd name="T0" fmla="*/ 16 w 31"/>
                  <a:gd name="T1" fmla="*/ 2 h 22"/>
                  <a:gd name="T2" fmla="*/ 1 w 31"/>
                  <a:gd name="T3" fmla="*/ 10 h 22"/>
                  <a:gd name="T4" fmla="*/ 13 w 31"/>
                  <a:gd name="T5" fmla="*/ 15 h 22"/>
                  <a:gd name="T6" fmla="*/ 22 w 31"/>
                  <a:gd name="T7" fmla="*/ 19 h 22"/>
                  <a:gd name="T8" fmla="*/ 30 w 31"/>
                  <a:gd name="T9" fmla="*/ 10 h 22"/>
                  <a:gd name="T10" fmla="*/ 16 w 31"/>
                  <a:gd name="T11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" h="22">
                    <a:moveTo>
                      <a:pt x="16" y="2"/>
                    </a:moveTo>
                    <a:cubicBezTo>
                      <a:pt x="11" y="4"/>
                      <a:pt x="1" y="0"/>
                      <a:pt x="1" y="10"/>
                    </a:cubicBezTo>
                    <a:cubicBezTo>
                      <a:pt x="0" y="19"/>
                      <a:pt x="9" y="13"/>
                      <a:pt x="13" y="15"/>
                    </a:cubicBezTo>
                    <a:cubicBezTo>
                      <a:pt x="16" y="17"/>
                      <a:pt x="19" y="18"/>
                      <a:pt x="22" y="19"/>
                    </a:cubicBezTo>
                    <a:cubicBezTo>
                      <a:pt x="31" y="22"/>
                      <a:pt x="31" y="16"/>
                      <a:pt x="30" y="10"/>
                    </a:cubicBezTo>
                    <a:cubicBezTo>
                      <a:pt x="29" y="2"/>
                      <a:pt x="22" y="3"/>
                      <a:pt x="16" y="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77D610E2-BBE4-41FD-A2AD-0AA7800401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3693" y="2089521"/>
                <a:ext cx="57946" cy="44469"/>
              </a:xfrm>
              <a:custGeom>
                <a:avLst/>
                <a:gdLst>
                  <a:gd name="T0" fmla="*/ 12 w 24"/>
                  <a:gd name="T1" fmla="*/ 18 h 19"/>
                  <a:gd name="T2" fmla="*/ 23 w 24"/>
                  <a:gd name="T3" fmla="*/ 9 h 19"/>
                  <a:gd name="T4" fmla="*/ 11 w 24"/>
                  <a:gd name="T5" fmla="*/ 0 h 19"/>
                  <a:gd name="T6" fmla="*/ 0 w 24"/>
                  <a:gd name="T7" fmla="*/ 11 h 19"/>
                  <a:gd name="T8" fmla="*/ 12 w 24"/>
                  <a:gd name="T9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9">
                    <a:moveTo>
                      <a:pt x="12" y="18"/>
                    </a:moveTo>
                    <a:cubicBezTo>
                      <a:pt x="19" y="19"/>
                      <a:pt x="24" y="17"/>
                      <a:pt x="23" y="9"/>
                    </a:cubicBezTo>
                    <a:cubicBezTo>
                      <a:pt x="23" y="3"/>
                      <a:pt x="18" y="0"/>
                      <a:pt x="11" y="0"/>
                    </a:cubicBezTo>
                    <a:cubicBezTo>
                      <a:pt x="3" y="0"/>
                      <a:pt x="0" y="4"/>
                      <a:pt x="0" y="11"/>
                    </a:cubicBezTo>
                    <a:cubicBezTo>
                      <a:pt x="0" y="19"/>
                      <a:pt x="6" y="18"/>
                      <a:pt x="12" y="1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431C0D62-B6BF-4C0C-AB7C-0C8DA76087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58513" y="1960155"/>
                <a:ext cx="90287" cy="28299"/>
              </a:xfrm>
              <a:custGeom>
                <a:avLst/>
                <a:gdLst>
                  <a:gd name="T0" fmla="*/ 27 w 38"/>
                  <a:gd name="T1" fmla="*/ 12 h 12"/>
                  <a:gd name="T2" fmla="*/ 38 w 38"/>
                  <a:gd name="T3" fmla="*/ 6 h 12"/>
                  <a:gd name="T4" fmla="*/ 26 w 38"/>
                  <a:gd name="T5" fmla="*/ 0 h 12"/>
                  <a:gd name="T6" fmla="*/ 0 w 38"/>
                  <a:gd name="T7" fmla="*/ 12 h 12"/>
                  <a:gd name="T8" fmla="*/ 27 w 38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2">
                    <a:moveTo>
                      <a:pt x="27" y="12"/>
                    </a:moveTo>
                    <a:cubicBezTo>
                      <a:pt x="31" y="12"/>
                      <a:pt x="38" y="11"/>
                      <a:pt x="38" y="6"/>
                    </a:cubicBezTo>
                    <a:cubicBezTo>
                      <a:pt x="38" y="1"/>
                      <a:pt x="31" y="1"/>
                      <a:pt x="26" y="0"/>
                    </a:cubicBezTo>
                    <a:cubicBezTo>
                      <a:pt x="18" y="0"/>
                      <a:pt x="10" y="3"/>
                      <a:pt x="0" y="12"/>
                    </a:cubicBezTo>
                    <a:cubicBezTo>
                      <a:pt x="12" y="12"/>
                      <a:pt x="19" y="12"/>
                      <a:pt x="27" y="1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8E342E8D-2CCF-41FC-8728-56025AFF3B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7423" y="1635393"/>
                <a:ext cx="64683" cy="45817"/>
              </a:xfrm>
              <a:custGeom>
                <a:avLst/>
                <a:gdLst>
                  <a:gd name="T0" fmla="*/ 18 w 27"/>
                  <a:gd name="T1" fmla="*/ 4 h 19"/>
                  <a:gd name="T2" fmla="*/ 0 w 27"/>
                  <a:gd name="T3" fmla="*/ 12 h 19"/>
                  <a:gd name="T4" fmla="*/ 13 w 27"/>
                  <a:gd name="T5" fmla="*/ 19 h 19"/>
                  <a:gd name="T6" fmla="*/ 27 w 27"/>
                  <a:gd name="T7" fmla="*/ 8 h 19"/>
                  <a:gd name="T8" fmla="*/ 18 w 27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9">
                    <a:moveTo>
                      <a:pt x="18" y="4"/>
                    </a:moveTo>
                    <a:cubicBezTo>
                      <a:pt x="11" y="4"/>
                      <a:pt x="1" y="2"/>
                      <a:pt x="0" y="12"/>
                    </a:cubicBezTo>
                    <a:cubicBezTo>
                      <a:pt x="0" y="17"/>
                      <a:pt x="7" y="19"/>
                      <a:pt x="13" y="19"/>
                    </a:cubicBezTo>
                    <a:cubicBezTo>
                      <a:pt x="21" y="19"/>
                      <a:pt x="27" y="16"/>
                      <a:pt x="27" y="8"/>
                    </a:cubicBezTo>
                    <a:cubicBezTo>
                      <a:pt x="27" y="0"/>
                      <a:pt x="21" y="6"/>
                      <a:pt x="18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84D32FCD-4414-48BD-899D-0CF35E071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2083" y="3778019"/>
                <a:ext cx="52555" cy="64683"/>
              </a:xfrm>
              <a:custGeom>
                <a:avLst/>
                <a:gdLst>
                  <a:gd name="T0" fmla="*/ 10 w 22"/>
                  <a:gd name="T1" fmla="*/ 25 h 27"/>
                  <a:gd name="T2" fmla="*/ 15 w 22"/>
                  <a:gd name="T3" fmla="*/ 25 h 27"/>
                  <a:gd name="T4" fmla="*/ 22 w 22"/>
                  <a:gd name="T5" fmla="*/ 15 h 27"/>
                  <a:gd name="T6" fmla="*/ 14 w 22"/>
                  <a:gd name="T7" fmla="*/ 4 h 27"/>
                  <a:gd name="T8" fmla="*/ 3 w 22"/>
                  <a:gd name="T9" fmla="*/ 0 h 27"/>
                  <a:gd name="T10" fmla="*/ 0 w 22"/>
                  <a:gd name="T11" fmla="*/ 5 h 27"/>
                  <a:gd name="T12" fmla="*/ 8 w 22"/>
                  <a:gd name="T13" fmla="*/ 11 h 27"/>
                  <a:gd name="T14" fmla="*/ 11 w 22"/>
                  <a:gd name="T15" fmla="*/ 16 h 27"/>
                  <a:gd name="T16" fmla="*/ 10 w 2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27">
                    <a:moveTo>
                      <a:pt x="10" y="25"/>
                    </a:moveTo>
                    <a:cubicBezTo>
                      <a:pt x="11" y="26"/>
                      <a:pt x="13" y="27"/>
                      <a:pt x="15" y="25"/>
                    </a:cubicBezTo>
                    <a:cubicBezTo>
                      <a:pt x="17" y="22"/>
                      <a:pt x="20" y="18"/>
                      <a:pt x="22" y="15"/>
                    </a:cubicBezTo>
                    <a:cubicBezTo>
                      <a:pt x="19" y="11"/>
                      <a:pt x="17" y="7"/>
                      <a:pt x="14" y="4"/>
                    </a:cubicBezTo>
                    <a:cubicBezTo>
                      <a:pt x="11" y="0"/>
                      <a:pt x="8" y="0"/>
                      <a:pt x="3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0" y="11"/>
                      <a:pt x="3" y="12"/>
                      <a:pt x="8" y="11"/>
                    </a:cubicBezTo>
                    <a:cubicBezTo>
                      <a:pt x="12" y="10"/>
                      <a:pt x="12" y="13"/>
                      <a:pt x="11" y="16"/>
                    </a:cubicBezTo>
                    <a:cubicBezTo>
                      <a:pt x="9" y="19"/>
                      <a:pt x="4" y="21"/>
                      <a:pt x="10" y="2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C40AC83D-6E3E-4B64-AC97-C29CDEB11B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2377" y="1476379"/>
                <a:ext cx="97025" cy="66030"/>
              </a:xfrm>
              <a:custGeom>
                <a:avLst/>
                <a:gdLst>
                  <a:gd name="T0" fmla="*/ 41 w 41"/>
                  <a:gd name="T1" fmla="*/ 8 h 28"/>
                  <a:gd name="T2" fmla="*/ 0 w 41"/>
                  <a:gd name="T3" fmla="*/ 20 h 28"/>
                  <a:gd name="T4" fmla="*/ 41 w 41"/>
                  <a:gd name="T5" fmla="*/ 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8">
                    <a:moveTo>
                      <a:pt x="41" y="8"/>
                    </a:moveTo>
                    <a:cubicBezTo>
                      <a:pt x="25" y="0"/>
                      <a:pt x="16" y="16"/>
                      <a:pt x="0" y="20"/>
                    </a:cubicBezTo>
                    <a:cubicBezTo>
                      <a:pt x="20" y="28"/>
                      <a:pt x="28" y="9"/>
                      <a:pt x="41" y="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04CAE2BF-3BFC-4E2A-83D5-5E1A7475C1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7479" y="3210695"/>
                <a:ext cx="52555" cy="75464"/>
              </a:xfrm>
              <a:custGeom>
                <a:avLst/>
                <a:gdLst>
                  <a:gd name="T0" fmla="*/ 0 w 22"/>
                  <a:gd name="T1" fmla="*/ 12 h 32"/>
                  <a:gd name="T2" fmla="*/ 8 w 22"/>
                  <a:gd name="T3" fmla="*/ 19 h 32"/>
                  <a:gd name="T4" fmla="*/ 9 w 22"/>
                  <a:gd name="T5" fmla="*/ 30 h 32"/>
                  <a:gd name="T6" fmla="*/ 19 w 22"/>
                  <a:gd name="T7" fmla="*/ 21 h 32"/>
                  <a:gd name="T8" fmla="*/ 15 w 22"/>
                  <a:gd name="T9" fmla="*/ 7 h 32"/>
                  <a:gd name="T10" fmla="*/ 0 w 22"/>
                  <a:gd name="T11" fmla="*/ 1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32">
                    <a:moveTo>
                      <a:pt x="0" y="12"/>
                    </a:moveTo>
                    <a:cubicBezTo>
                      <a:pt x="6" y="11"/>
                      <a:pt x="9" y="12"/>
                      <a:pt x="8" y="19"/>
                    </a:cubicBezTo>
                    <a:cubicBezTo>
                      <a:pt x="7" y="23"/>
                      <a:pt x="3" y="28"/>
                      <a:pt x="9" y="30"/>
                    </a:cubicBezTo>
                    <a:cubicBezTo>
                      <a:pt x="16" y="32"/>
                      <a:pt x="17" y="25"/>
                      <a:pt x="19" y="21"/>
                    </a:cubicBezTo>
                    <a:cubicBezTo>
                      <a:pt x="22" y="16"/>
                      <a:pt x="20" y="11"/>
                      <a:pt x="15" y="7"/>
                    </a:cubicBezTo>
                    <a:cubicBezTo>
                      <a:pt x="7" y="0"/>
                      <a:pt x="4" y="7"/>
                      <a:pt x="0" y="1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66B7A6E2-CF52-4225-810E-F47FE60B1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7046" y="3446518"/>
                <a:ext cx="43122" cy="68725"/>
              </a:xfrm>
              <a:custGeom>
                <a:avLst/>
                <a:gdLst>
                  <a:gd name="T0" fmla="*/ 5 w 18"/>
                  <a:gd name="T1" fmla="*/ 28 h 29"/>
                  <a:gd name="T2" fmla="*/ 18 w 18"/>
                  <a:gd name="T3" fmla="*/ 4 h 29"/>
                  <a:gd name="T4" fmla="*/ 11 w 18"/>
                  <a:gd name="T5" fmla="*/ 1 h 29"/>
                  <a:gd name="T6" fmla="*/ 0 w 18"/>
                  <a:gd name="T7" fmla="*/ 19 h 29"/>
                  <a:gd name="T8" fmla="*/ 5 w 18"/>
                  <a:gd name="T9" fmla="*/ 2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9">
                    <a:moveTo>
                      <a:pt x="5" y="28"/>
                    </a:moveTo>
                    <a:cubicBezTo>
                      <a:pt x="14" y="23"/>
                      <a:pt x="14" y="13"/>
                      <a:pt x="18" y="4"/>
                    </a:cubicBezTo>
                    <a:cubicBezTo>
                      <a:pt x="18" y="0"/>
                      <a:pt x="14" y="0"/>
                      <a:pt x="11" y="1"/>
                    </a:cubicBezTo>
                    <a:cubicBezTo>
                      <a:pt x="4" y="4"/>
                      <a:pt x="0" y="11"/>
                      <a:pt x="0" y="19"/>
                    </a:cubicBezTo>
                    <a:cubicBezTo>
                      <a:pt x="0" y="23"/>
                      <a:pt x="3" y="29"/>
                      <a:pt x="5" y="2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9FAC90A5-FFAA-4CA4-B270-E978B61C88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7560" y="1851002"/>
                <a:ext cx="74116" cy="40426"/>
              </a:xfrm>
              <a:custGeom>
                <a:avLst/>
                <a:gdLst>
                  <a:gd name="T0" fmla="*/ 23 w 31"/>
                  <a:gd name="T1" fmla="*/ 4 h 17"/>
                  <a:gd name="T2" fmla="*/ 0 w 31"/>
                  <a:gd name="T3" fmla="*/ 8 h 17"/>
                  <a:gd name="T4" fmla="*/ 19 w 31"/>
                  <a:gd name="T5" fmla="*/ 15 h 17"/>
                  <a:gd name="T6" fmla="*/ 30 w 31"/>
                  <a:gd name="T7" fmla="*/ 11 h 17"/>
                  <a:gd name="T8" fmla="*/ 23 w 31"/>
                  <a:gd name="T9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7">
                    <a:moveTo>
                      <a:pt x="23" y="4"/>
                    </a:moveTo>
                    <a:cubicBezTo>
                      <a:pt x="15" y="0"/>
                      <a:pt x="8" y="1"/>
                      <a:pt x="0" y="8"/>
                    </a:cubicBezTo>
                    <a:cubicBezTo>
                      <a:pt x="7" y="10"/>
                      <a:pt x="13" y="13"/>
                      <a:pt x="19" y="15"/>
                    </a:cubicBezTo>
                    <a:cubicBezTo>
                      <a:pt x="23" y="16"/>
                      <a:pt x="29" y="17"/>
                      <a:pt x="30" y="11"/>
                    </a:cubicBezTo>
                    <a:cubicBezTo>
                      <a:pt x="31" y="8"/>
                      <a:pt x="27" y="6"/>
                      <a:pt x="23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4A44DA31-CCC1-4F23-8DCB-BE8E98B2E4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0363" y="3081329"/>
                <a:ext cx="72768" cy="59293"/>
              </a:xfrm>
              <a:custGeom>
                <a:avLst/>
                <a:gdLst>
                  <a:gd name="T0" fmla="*/ 24 w 31"/>
                  <a:gd name="T1" fmla="*/ 5 h 25"/>
                  <a:gd name="T2" fmla="*/ 4 w 31"/>
                  <a:gd name="T3" fmla="*/ 7 h 25"/>
                  <a:gd name="T4" fmla="*/ 15 w 31"/>
                  <a:gd name="T5" fmla="*/ 17 h 25"/>
                  <a:gd name="T6" fmla="*/ 26 w 31"/>
                  <a:gd name="T7" fmla="*/ 25 h 25"/>
                  <a:gd name="T8" fmla="*/ 24 w 31"/>
                  <a:gd name="T9" fmla="*/ 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25">
                    <a:moveTo>
                      <a:pt x="24" y="5"/>
                    </a:moveTo>
                    <a:cubicBezTo>
                      <a:pt x="18" y="3"/>
                      <a:pt x="7" y="0"/>
                      <a:pt x="4" y="7"/>
                    </a:cubicBezTo>
                    <a:cubicBezTo>
                      <a:pt x="0" y="14"/>
                      <a:pt x="10" y="15"/>
                      <a:pt x="15" y="17"/>
                    </a:cubicBezTo>
                    <a:cubicBezTo>
                      <a:pt x="18" y="18"/>
                      <a:pt x="20" y="20"/>
                      <a:pt x="26" y="25"/>
                    </a:cubicBezTo>
                    <a:cubicBezTo>
                      <a:pt x="23" y="16"/>
                      <a:pt x="31" y="8"/>
                      <a:pt x="24" y="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CEA4D45A-E355-49BF-8696-96E6BA3053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2144" y="3570494"/>
                <a:ext cx="57946" cy="45817"/>
              </a:xfrm>
              <a:custGeom>
                <a:avLst/>
                <a:gdLst>
                  <a:gd name="T0" fmla="*/ 22 w 24"/>
                  <a:gd name="T1" fmla="*/ 6 h 19"/>
                  <a:gd name="T2" fmla="*/ 14 w 24"/>
                  <a:gd name="T3" fmla="*/ 1 h 19"/>
                  <a:gd name="T4" fmla="*/ 1 w 24"/>
                  <a:gd name="T5" fmla="*/ 10 h 19"/>
                  <a:gd name="T6" fmla="*/ 9 w 24"/>
                  <a:gd name="T7" fmla="*/ 18 h 19"/>
                  <a:gd name="T8" fmla="*/ 22 w 24"/>
                  <a:gd name="T9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9">
                    <a:moveTo>
                      <a:pt x="22" y="6"/>
                    </a:moveTo>
                    <a:cubicBezTo>
                      <a:pt x="24" y="0"/>
                      <a:pt x="17" y="4"/>
                      <a:pt x="14" y="1"/>
                    </a:cubicBezTo>
                    <a:cubicBezTo>
                      <a:pt x="9" y="3"/>
                      <a:pt x="2" y="2"/>
                      <a:pt x="1" y="10"/>
                    </a:cubicBezTo>
                    <a:cubicBezTo>
                      <a:pt x="0" y="15"/>
                      <a:pt x="3" y="18"/>
                      <a:pt x="9" y="18"/>
                    </a:cubicBezTo>
                    <a:cubicBezTo>
                      <a:pt x="17" y="19"/>
                      <a:pt x="19" y="11"/>
                      <a:pt x="22" y="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1FA258CE-0720-4A97-BA34-9A30139B91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8908" y="1457514"/>
                <a:ext cx="74116" cy="47164"/>
              </a:xfrm>
              <a:custGeom>
                <a:avLst/>
                <a:gdLst>
                  <a:gd name="T0" fmla="*/ 31 w 31"/>
                  <a:gd name="T1" fmla="*/ 16 h 20"/>
                  <a:gd name="T2" fmla="*/ 0 w 31"/>
                  <a:gd name="T3" fmla="*/ 19 h 20"/>
                  <a:gd name="T4" fmla="*/ 31 w 31"/>
                  <a:gd name="T5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0">
                    <a:moveTo>
                      <a:pt x="31" y="16"/>
                    </a:moveTo>
                    <a:cubicBezTo>
                      <a:pt x="21" y="11"/>
                      <a:pt x="9" y="0"/>
                      <a:pt x="0" y="19"/>
                    </a:cubicBezTo>
                    <a:cubicBezTo>
                      <a:pt x="11" y="19"/>
                      <a:pt x="21" y="20"/>
                      <a:pt x="31" y="1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3354ECE5-6DB8-4BAD-B749-0C25CBFA3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0189" y="1483117"/>
                <a:ext cx="68726" cy="36383"/>
              </a:xfrm>
              <a:custGeom>
                <a:avLst/>
                <a:gdLst>
                  <a:gd name="T0" fmla="*/ 14 w 29"/>
                  <a:gd name="T1" fmla="*/ 14 h 15"/>
                  <a:gd name="T2" fmla="*/ 29 w 29"/>
                  <a:gd name="T3" fmla="*/ 6 h 15"/>
                  <a:gd name="T4" fmla="*/ 13 w 29"/>
                  <a:gd name="T5" fmla="*/ 1 h 15"/>
                  <a:gd name="T6" fmla="*/ 1 w 29"/>
                  <a:gd name="T7" fmla="*/ 10 h 15"/>
                  <a:gd name="T8" fmla="*/ 14 w 29"/>
                  <a:gd name="T9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5">
                    <a:moveTo>
                      <a:pt x="14" y="14"/>
                    </a:moveTo>
                    <a:cubicBezTo>
                      <a:pt x="20" y="13"/>
                      <a:pt x="23" y="9"/>
                      <a:pt x="29" y="6"/>
                    </a:cubicBezTo>
                    <a:cubicBezTo>
                      <a:pt x="23" y="1"/>
                      <a:pt x="17" y="0"/>
                      <a:pt x="13" y="1"/>
                    </a:cubicBezTo>
                    <a:cubicBezTo>
                      <a:pt x="7" y="1"/>
                      <a:pt x="0" y="5"/>
                      <a:pt x="1" y="10"/>
                    </a:cubicBezTo>
                    <a:cubicBezTo>
                      <a:pt x="2" y="15"/>
                      <a:pt x="9" y="14"/>
                      <a:pt x="14" y="1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04555E15-647B-463D-B2B1-F4D428D642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5252" y="3012604"/>
                <a:ext cx="43122" cy="56597"/>
              </a:xfrm>
              <a:custGeom>
                <a:avLst/>
                <a:gdLst>
                  <a:gd name="T0" fmla="*/ 9 w 18"/>
                  <a:gd name="T1" fmla="*/ 23 h 24"/>
                  <a:gd name="T2" fmla="*/ 18 w 18"/>
                  <a:gd name="T3" fmla="*/ 11 h 24"/>
                  <a:gd name="T4" fmla="*/ 11 w 18"/>
                  <a:gd name="T5" fmla="*/ 1 h 24"/>
                  <a:gd name="T6" fmla="*/ 6 w 18"/>
                  <a:gd name="T7" fmla="*/ 13 h 24"/>
                  <a:gd name="T8" fmla="*/ 9 w 18"/>
                  <a:gd name="T9" fmla="*/ 2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4">
                    <a:moveTo>
                      <a:pt x="9" y="23"/>
                    </a:moveTo>
                    <a:cubicBezTo>
                      <a:pt x="15" y="23"/>
                      <a:pt x="18" y="18"/>
                      <a:pt x="18" y="11"/>
                    </a:cubicBezTo>
                    <a:cubicBezTo>
                      <a:pt x="18" y="6"/>
                      <a:pt x="18" y="0"/>
                      <a:pt x="11" y="1"/>
                    </a:cubicBezTo>
                    <a:cubicBezTo>
                      <a:pt x="5" y="1"/>
                      <a:pt x="0" y="6"/>
                      <a:pt x="6" y="13"/>
                    </a:cubicBezTo>
                    <a:cubicBezTo>
                      <a:pt x="3" y="18"/>
                      <a:pt x="4" y="24"/>
                      <a:pt x="9" y="23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E2177E4C-556F-4CEE-860C-8BCAF52BF5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48120" y="3198567"/>
                <a:ext cx="59293" cy="49860"/>
              </a:xfrm>
              <a:custGeom>
                <a:avLst/>
                <a:gdLst>
                  <a:gd name="T0" fmla="*/ 6 w 25"/>
                  <a:gd name="T1" fmla="*/ 19 h 21"/>
                  <a:gd name="T2" fmla="*/ 25 w 25"/>
                  <a:gd name="T3" fmla="*/ 4 h 21"/>
                  <a:gd name="T4" fmla="*/ 3 w 25"/>
                  <a:gd name="T5" fmla="*/ 9 h 21"/>
                  <a:gd name="T6" fmla="*/ 2 w 25"/>
                  <a:gd name="T7" fmla="*/ 17 h 21"/>
                  <a:gd name="T8" fmla="*/ 6 w 25"/>
                  <a:gd name="T9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1">
                    <a:moveTo>
                      <a:pt x="6" y="19"/>
                    </a:moveTo>
                    <a:cubicBezTo>
                      <a:pt x="11" y="13"/>
                      <a:pt x="24" y="17"/>
                      <a:pt x="25" y="4"/>
                    </a:cubicBezTo>
                    <a:cubicBezTo>
                      <a:pt x="16" y="0"/>
                      <a:pt x="10" y="6"/>
                      <a:pt x="3" y="9"/>
                    </a:cubicBezTo>
                    <a:cubicBezTo>
                      <a:pt x="0" y="11"/>
                      <a:pt x="1" y="14"/>
                      <a:pt x="2" y="17"/>
                    </a:cubicBezTo>
                    <a:cubicBezTo>
                      <a:pt x="2" y="19"/>
                      <a:pt x="5" y="21"/>
                      <a:pt x="6" y="19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16020794-8EBF-4777-9293-7FD7F6E4A2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7423" y="1604399"/>
                <a:ext cx="83549" cy="33689"/>
              </a:xfrm>
              <a:custGeom>
                <a:avLst/>
                <a:gdLst>
                  <a:gd name="T0" fmla="*/ 25 w 35"/>
                  <a:gd name="T1" fmla="*/ 11 h 14"/>
                  <a:gd name="T2" fmla="*/ 34 w 35"/>
                  <a:gd name="T3" fmla="*/ 8 h 14"/>
                  <a:gd name="T4" fmla="*/ 24 w 35"/>
                  <a:gd name="T5" fmla="*/ 1 h 14"/>
                  <a:gd name="T6" fmla="*/ 0 w 35"/>
                  <a:gd name="T7" fmla="*/ 7 h 14"/>
                  <a:gd name="T8" fmla="*/ 0 w 35"/>
                  <a:gd name="T9" fmla="*/ 11 h 14"/>
                  <a:gd name="T10" fmla="*/ 25 w 35"/>
                  <a:gd name="T11" fmla="*/ 1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4">
                    <a:moveTo>
                      <a:pt x="25" y="11"/>
                    </a:moveTo>
                    <a:cubicBezTo>
                      <a:pt x="28" y="11"/>
                      <a:pt x="35" y="14"/>
                      <a:pt x="34" y="8"/>
                    </a:cubicBezTo>
                    <a:cubicBezTo>
                      <a:pt x="34" y="3"/>
                      <a:pt x="29" y="0"/>
                      <a:pt x="24" y="1"/>
                    </a:cubicBezTo>
                    <a:cubicBezTo>
                      <a:pt x="16" y="3"/>
                      <a:pt x="8" y="5"/>
                      <a:pt x="0" y="7"/>
                    </a:cubicBezTo>
                    <a:cubicBezTo>
                      <a:pt x="0" y="9"/>
                      <a:pt x="0" y="10"/>
                      <a:pt x="0" y="11"/>
                    </a:cubicBezTo>
                    <a:cubicBezTo>
                      <a:pt x="9" y="11"/>
                      <a:pt x="17" y="11"/>
                      <a:pt x="25" y="1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403A3BF7-19C4-49A8-8D47-51FD997517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2597" y="1508721"/>
                <a:ext cx="84897" cy="33689"/>
              </a:xfrm>
              <a:custGeom>
                <a:avLst/>
                <a:gdLst>
                  <a:gd name="T0" fmla="*/ 36 w 36"/>
                  <a:gd name="T1" fmla="*/ 4 h 14"/>
                  <a:gd name="T2" fmla="*/ 0 w 36"/>
                  <a:gd name="T3" fmla="*/ 10 h 14"/>
                  <a:gd name="T4" fmla="*/ 36 w 36"/>
                  <a:gd name="T5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14">
                    <a:moveTo>
                      <a:pt x="36" y="4"/>
                    </a:moveTo>
                    <a:cubicBezTo>
                      <a:pt x="22" y="2"/>
                      <a:pt x="11" y="0"/>
                      <a:pt x="0" y="10"/>
                    </a:cubicBezTo>
                    <a:cubicBezTo>
                      <a:pt x="14" y="14"/>
                      <a:pt x="23" y="9"/>
                      <a:pt x="36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5155132-5B39-4B49-A2B8-9211F64E64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4144" y="4013843"/>
                <a:ext cx="32342" cy="48512"/>
              </a:xfrm>
              <a:custGeom>
                <a:avLst/>
                <a:gdLst>
                  <a:gd name="T0" fmla="*/ 5 w 14"/>
                  <a:gd name="T1" fmla="*/ 0 h 20"/>
                  <a:gd name="T2" fmla="*/ 1 w 14"/>
                  <a:gd name="T3" fmla="*/ 10 h 20"/>
                  <a:gd name="T4" fmla="*/ 7 w 14"/>
                  <a:gd name="T5" fmla="*/ 20 h 20"/>
                  <a:gd name="T6" fmla="*/ 14 w 14"/>
                  <a:gd name="T7" fmla="*/ 11 h 20"/>
                  <a:gd name="T8" fmla="*/ 5 w 14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0">
                    <a:moveTo>
                      <a:pt x="5" y="0"/>
                    </a:moveTo>
                    <a:cubicBezTo>
                      <a:pt x="0" y="0"/>
                      <a:pt x="2" y="6"/>
                      <a:pt x="1" y="10"/>
                    </a:cubicBezTo>
                    <a:cubicBezTo>
                      <a:pt x="1" y="15"/>
                      <a:pt x="2" y="20"/>
                      <a:pt x="7" y="20"/>
                    </a:cubicBezTo>
                    <a:cubicBezTo>
                      <a:pt x="11" y="20"/>
                      <a:pt x="14" y="15"/>
                      <a:pt x="14" y="11"/>
                    </a:cubicBezTo>
                    <a:cubicBezTo>
                      <a:pt x="14" y="5"/>
                      <a:pt x="10" y="1"/>
                      <a:pt x="5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F38EE3A-8817-4286-B703-F462D762F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0829" y="4167465"/>
                <a:ext cx="86244" cy="52554"/>
              </a:xfrm>
              <a:custGeom>
                <a:avLst/>
                <a:gdLst>
                  <a:gd name="T0" fmla="*/ 36 w 36"/>
                  <a:gd name="T1" fmla="*/ 0 h 22"/>
                  <a:gd name="T2" fmla="*/ 0 w 36"/>
                  <a:gd name="T3" fmla="*/ 12 h 22"/>
                  <a:gd name="T4" fmla="*/ 36 w 36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2">
                    <a:moveTo>
                      <a:pt x="36" y="0"/>
                    </a:moveTo>
                    <a:cubicBezTo>
                      <a:pt x="28" y="17"/>
                      <a:pt x="12" y="8"/>
                      <a:pt x="0" y="12"/>
                    </a:cubicBezTo>
                    <a:cubicBezTo>
                      <a:pt x="17" y="22"/>
                      <a:pt x="30" y="18"/>
                      <a:pt x="36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FCC5E7EF-8E7E-458B-94ED-2CC54BB1E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8674" y="4242929"/>
                <a:ext cx="64683" cy="43122"/>
              </a:xfrm>
              <a:custGeom>
                <a:avLst/>
                <a:gdLst>
                  <a:gd name="T0" fmla="*/ 1 w 27"/>
                  <a:gd name="T1" fmla="*/ 9 h 18"/>
                  <a:gd name="T2" fmla="*/ 0 w 27"/>
                  <a:gd name="T3" fmla="*/ 13 h 18"/>
                  <a:gd name="T4" fmla="*/ 24 w 27"/>
                  <a:gd name="T5" fmla="*/ 12 h 18"/>
                  <a:gd name="T6" fmla="*/ 27 w 27"/>
                  <a:gd name="T7" fmla="*/ 9 h 18"/>
                  <a:gd name="T8" fmla="*/ 1 w 27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8">
                    <a:moveTo>
                      <a:pt x="1" y="9"/>
                    </a:moveTo>
                    <a:cubicBezTo>
                      <a:pt x="1" y="9"/>
                      <a:pt x="0" y="12"/>
                      <a:pt x="0" y="13"/>
                    </a:cubicBezTo>
                    <a:cubicBezTo>
                      <a:pt x="8" y="18"/>
                      <a:pt x="16" y="15"/>
                      <a:pt x="24" y="12"/>
                    </a:cubicBezTo>
                    <a:cubicBezTo>
                      <a:pt x="24" y="12"/>
                      <a:pt x="25" y="11"/>
                      <a:pt x="27" y="9"/>
                    </a:cubicBezTo>
                    <a:cubicBezTo>
                      <a:pt x="17" y="0"/>
                      <a:pt x="9" y="10"/>
                      <a:pt x="1" y="9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BBD5411F-70AB-4450-9162-AA122746C8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3412" y="2549041"/>
                <a:ext cx="30994" cy="43122"/>
              </a:xfrm>
              <a:custGeom>
                <a:avLst/>
                <a:gdLst>
                  <a:gd name="T0" fmla="*/ 6 w 13"/>
                  <a:gd name="T1" fmla="*/ 17 h 18"/>
                  <a:gd name="T2" fmla="*/ 12 w 13"/>
                  <a:gd name="T3" fmla="*/ 10 h 18"/>
                  <a:gd name="T4" fmla="*/ 5 w 13"/>
                  <a:gd name="T5" fmla="*/ 1 h 18"/>
                  <a:gd name="T6" fmla="*/ 0 w 13"/>
                  <a:gd name="T7" fmla="*/ 6 h 18"/>
                  <a:gd name="T8" fmla="*/ 6 w 13"/>
                  <a:gd name="T9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8">
                    <a:moveTo>
                      <a:pt x="6" y="17"/>
                    </a:moveTo>
                    <a:cubicBezTo>
                      <a:pt x="11" y="18"/>
                      <a:pt x="11" y="12"/>
                      <a:pt x="12" y="10"/>
                    </a:cubicBezTo>
                    <a:cubicBezTo>
                      <a:pt x="13" y="2"/>
                      <a:pt x="9" y="2"/>
                      <a:pt x="5" y="1"/>
                    </a:cubicBezTo>
                    <a:cubicBezTo>
                      <a:pt x="1" y="0"/>
                      <a:pt x="0" y="2"/>
                      <a:pt x="0" y="6"/>
                    </a:cubicBezTo>
                    <a:cubicBezTo>
                      <a:pt x="0" y="10"/>
                      <a:pt x="1" y="16"/>
                      <a:pt x="6" y="1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52F48417-FBFB-464F-B4FF-01B85DA0F8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4351" y="4028665"/>
                <a:ext cx="61987" cy="30993"/>
              </a:xfrm>
              <a:custGeom>
                <a:avLst/>
                <a:gdLst>
                  <a:gd name="T0" fmla="*/ 0 w 26"/>
                  <a:gd name="T1" fmla="*/ 13 h 13"/>
                  <a:gd name="T2" fmla="*/ 26 w 26"/>
                  <a:gd name="T3" fmla="*/ 4 h 13"/>
                  <a:gd name="T4" fmla="*/ 0 w 26"/>
                  <a:gd name="T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" h="13">
                    <a:moveTo>
                      <a:pt x="0" y="13"/>
                    </a:moveTo>
                    <a:cubicBezTo>
                      <a:pt x="8" y="6"/>
                      <a:pt x="18" y="11"/>
                      <a:pt x="26" y="4"/>
                    </a:cubicBezTo>
                    <a:cubicBezTo>
                      <a:pt x="5" y="0"/>
                      <a:pt x="2" y="0"/>
                      <a:pt x="0" y="13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BEF9568C-F62E-4BDD-8F36-578705C17A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7053" y="4121648"/>
                <a:ext cx="57946" cy="30993"/>
              </a:xfrm>
              <a:custGeom>
                <a:avLst/>
                <a:gdLst>
                  <a:gd name="T0" fmla="*/ 2 w 24"/>
                  <a:gd name="T1" fmla="*/ 5 h 13"/>
                  <a:gd name="T2" fmla="*/ 10 w 24"/>
                  <a:gd name="T3" fmla="*/ 9 h 13"/>
                  <a:gd name="T4" fmla="*/ 24 w 24"/>
                  <a:gd name="T5" fmla="*/ 13 h 13"/>
                  <a:gd name="T6" fmla="*/ 12 w 24"/>
                  <a:gd name="T7" fmla="*/ 2 h 13"/>
                  <a:gd name="T8" fmla="*/ 2 w 24"/>
                  <a:gd name="T9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3">
                    <a:moveTo>
                      <a:pt x="2" y="5"/>
                    </a:moveTo>
                    <a:cubicBezTo>
                      <a:pt x="0" y="11"/>
                      <a:pt x="7" y="8"/>
                      <a:pt x="10" y="9"/>
                    </a:cubicBezTo>
                    <a:cubicBezTo>
                      <a:pt x="14" y="10"/>
                      <a:pt x="18" y="11"/>
                      <a:pt x="24" y="13"/>
                    </a:cubicBezTo>
                    <a:cubicBezTo>
                      <a:pt x="22" y="5"/>
                      <a:pt x="17" y="3"/>
                      <a:pt x="12" y="2"/>
                    </a:cubicBezTo>
                    <a:cubicBezTo>
                      <a:pt x="8" y="1"/>
                      <a:pt x="2" y="0"/>
                      <a:pt x="2" y="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16B9BB65-4D30-4F88-9E78-393FA0DD66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6342" y="2616420"/>
                <a:ext cx="35036" cy="49860"/>
              </a:xfrm>
              <a:custGeom>
                <a:avLst/>
                <a:gdLst>
                  <a:gd name="T0" fmla="*/ 4 w 15"/>
                  <a:gd name="T1" fmla="*/ 1 h 21"/>
                  <a:gd name="T2" fmla="*/ 2 w 15"/>
                  <a:gd name="T3" fmla="*/ 8 h 21"/>
                  <a:gd name="T4" fmla="*/ 15 w 15"/>
                  <a:gd name="T5" fmla="*/ 21 h 21"/>
                  <a:gd name="T6" fmla="*/ 12 w 15"/>
                  <a:gd name="T7" fmla="*/ 5 h 21"/>
                  <a:gd name="T8" fmla="*/ 4 w 15"/>
                  <a:gd name="T9" fmla="*/ 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1">
                    <a:moveTo>
                      <a:pt x="4" y="1"/>
                    </a:moveTo>
                    <a:cubicBezTo>
                      <a:pt x="0" y="2"/>
                      <a:pt x="0" y="5"/>
                      <a:pt x="2" y="8"/>
                    </a:cubicBezTo>
                    <a:cubicBezTo>
                      <a:pt x="5" y="14"/>
                      <a:pt x="6" y="20"/>
                      <a:pt x="15" y="21"/>
                    </a:cubicBezTo>
                    <a:cubicBezTo>
                      <a:pt x="14" y="15"/>
                      <a:pt x="13" y="10"/>
                      <a:pt x="12" y="5"/>
                    </a:cubicBezTo>
                    <a:cubicBezTo>
                      <a:pt x="11" y="0"/>
                      <a:pt x="7" y="1"/>
                      <a:pt x="4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E11A9842-BDB4-40C0-AFDB-EF69FB9913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1243" y="2036967"/>
                <a:ext cx="55251" cy="43122"/>
              </a:xfrm>
              <a:custGeom>
                <a:avLst/>
                <a:gdLst>
                  <a:gd name="T0" fmla="*/ 2 w 23"/>
                  <a:gd name="T1" fmla="*/ 8 h 18"/>
                  <a:gd name="T2" fmla="*/ 5 w 23"/>
                  <a:gd name="T3" fmla="*/ 15 h 18"/>
                  <a:gd name="T4" fmla="*/ 23 w 23"/>
                  <a:gd name="T5" fmla="*/ 5 h 18"/>
                  <a:gd name="T6" fmla="*/ 2 w 23"/>
                  <a:gd name="T7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" h="18">
                    <a:moveTo>
                      <a:pt x="2" y="8"/>
                    </a:moveTo>
                    <a:cubicBezTo>
                      <a:pt x="0" y="10"/>
                      <a:pt x="2" y="14"/>
                      <a:pt x="5" y="15"/>
                    </a:cubicBezTo>
                    <a:cubicBezTo>
                      <a:pt x="13" y="18"/>
                      <a:pt x="17" y="12"/>
                      <a:pt x="23" y="5"/>
                    </a:cubicBezTo>
                    <a:cubicBezTo>
                      <a:pt x="14" y="5"/>
                      <a:pt x="7" y="0"/>
                      <a:pt x="2" y="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71FFC2DB-FC44-4EBC-B79A-46B7A01FB6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0308" y="4257751"/>
                <a:ext cx="53903" cy="25603"/>
              </a:xfrm>
              <a:custGeom>
                <a:avLst/>
                <a:gdLst>
                  <a:gd name="T0" fmla="*/ 0 w 23"/>
                  <a:gd name="T1" fmla="*/ 5 h 11"/>
                  <a:gd name="T2" fmla="*/ 23 w 23"/>
                  <a:gd name="T3" fmla="*/ 5 h 11"/>
                  <a:gd name="T4" fmla="*/ 0 w 23"/>
                  <a:gd name="T5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" h="11">
                    <a:moveTo>
                      <a:pt x="0" y="5"/>
                    </a:moveTo>
                    <a:cubicBezTo>
                      <a:pt x="8" y="11"/>
                      <a:pt x="15" y="8"/>
                      <a:pt x="23" y="5"/>
                    </a:cubicBezTo>
                    <a:cubicBezTo>
                      <a:pt x="9" y="0"/>
                      <a:pt x="9" y="0"/>
                      <a:pt x="0" y="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39F1E71C-C7AF-4E82-8B54-2A4B487E8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8723" y="2301089"/>
                <a:ext cx="43122" cy="36383"/>
              </a:xfrm>
              <a:custGeom>
                <a:avLst/>
                <a:gdLst>
                  <a:gd name="T0" fmla="*/ 0 w 18"/>
                  <a:gd name="T1" fmla="*/ 11 h 15"/>
                  <a:gd name="T2" fmla="*/ 17 w 18"/>
                  <a:gd name="T3" fmla="*/ 6 h 15"/>
                  <a:gd name="T4" fmla="*/ 16 w 18"/>
                  <a:gd name="T5" fmla="*/ 1 h 15"/>
                  <a:gd name="T6" fmla="*/ 0 w 18"/>
                  <a:gd name="T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15">
                    <a:moveTo>
                      <a:pt x="0" y="11"/>
                    </a:moveTo>
                    <a:cubicBezTo>
                      <a:pt x="8" y="15"/>
                      <a:pt x="13" y="11"/>
                      <a:pt x="17" y="6"/>
                    </a:cubicBezTo>
                    <a:cubicBezTo>
                      <a:pt x="18" y="4"/>
                      <a:pt x="18" y="2"/>
                      <a:pt x="16" y="1"/>
                    </a:cubicBezTo>
                    <a:cubicBezTo>
                      <a:pt x="8" y="0"/>
                      <a:pt x="4" y="3"/>
                      <a:pt x="0" y="1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31928FE2-FE16-4C51-B1AE-6E0ECFE246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18367" y="4935577"/>
                <a:ext cx="44471" cy="49860"/>
              </a:xfrm>
              <a:custGeom>
                <a:avLst/>
                <a:gdLst>
                  <a:gd name="T0" fmla="*/ 17 w 19"/>
                  <a:gd name="T1" fmla="*/ 21 h 21"/>
                  <a:gd name="T2" fmla="*/ 11 w 19"/>
                  <a:gd name="T3" fmla="*/ 4 h 21"/>
                  <a:gd name="T4" fmla="*/ 3 w 19"/>
                  <a:gd name="T5" fmla="*/ 2 h 21"/>
                  <a:gd name="T6" fmla="*/ 4 w 19"/>
                  <a:gd name="T7" fmla="*/ 9 h 21"/>
                  <a:gd name="T8" fmla="*/ 17 w 19"/>
                  <a:gd name="T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1">
                    <a:moveTo>
                      <a:pt x="17" y="21"/>
                    </a:moveTo>
                    <a:cubicBezTo>
                      <a:pt x="19" y="14"/>
                      <a:pt x="13" y="9"/>
                      <a:pt x="11" y="4"/>
                    </a:cubicBezTo>
                    <a:cubicBezTo>
                      <a:pt x="9" y="0"/>
                      <a:pt x="6" y="0"/>
                      <a:pt x="3" y="2"/>
                    </a:cubicBezTo>
                    <a:cubicBezTo>
                      <a:pt x="0" y="4"/>
                      <a:pt x="2" y="7"/>
                      <a:pt x="4" y="9"/>
                    </a:cubicBezTo>
                    <a:cubicBezTo>
                      <a:pt x="8" y="13"/>
                      <a:pt x="12" y="17"/>
                      <a:pt x="17" y="2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ABB490ED-3D9E-4417-8A9D-A845A451F5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02421" y="2287614"/>
                <a:ext cx="66032" cy="22908"/>
              </a:xfrm>
              <a:custGeom>
                <a:avLst/>
                <a:gdLst>
                  <a:gd name="T0" fmla="*/ 0 w 28"/>
                  <a:gd name="T1" fmla="*/ 2 h 10"/>
                  <a:gd name="T2" fmla="*/ 28 w 28"/>
                  <a:gd name="T3" fmla="*/ 6 h 10"/>
                  <a:gd name="T4" fmla="*/ 0 w 28"/>
                  <a:gd name="T5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10">
                    <a:moveTo>
                      <a:pt x="0" y="2"/>
                    </a:moveTo>
                    <a:cubicBezTo>
                      <a:pt x="9" y="10"/>
                      <a:pt x="16" y="7"/>
                      <a:pt x="28" y="6"/>
                    </a:cubicBezTo>
                    <a:cubicBezTo>
                      <a:pt x="17" y="0"/>
                      <a:pt x="9" y="1"/>
                      <a:pt x="0" y="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8C46B367-95E1-4D1D-85FC-B84A49DA7E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9023" y="2749828"/>
                <a:ext cx="59293" cy="26951"/>
              </a:xfrm>
              <a:custGeom>
                <a:avLst/>
                <a:gdLst>
                  <a:gd name="T0" fmla="*/ 25 w 25"/>
                  <a:gd name="T1" fmla="*/ 9 h 11"/>
                  <a:gd name="T2" fmla="*/ 0 w 25"/>
                  <a:gd name="T3" fmla="*/ 0 h 11"/>
                  <a:gd name="T4" fmla="*/ 25 w 25"/>
                  <a:gd name="T5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11">
                    <a:moveTo>
                      <a:pt x="25" y="9"/>
                    </a:moveTo>
                    <a:cubicBezTo>
                      <a:pt x="17" y="4"/>
                      <a:pt x="10" y="2"/>
                      <a:pt x="0" y="0"/>
                    </a:cubicBezTo>
                    <a:cubicBezTo>
                      <a:pt x="13" y="11"/>
                      <a:pt x="13" y="11"/>
                      <a:pt x="25" y="9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DAE75CBF-2184-4DA4-A006-68880EE82D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0344" y="1650215"/>
                <a:ext cx="55251" cy="28299"/>
              </a:xfrm>
              <a:custGeom>
                <a:avLst/>
                <a:gdLst>
                  <a:gd name="T0" fmla="*/ 23 w 23"/>
                  <a:gd name="T1" fmla="*/ 5 h 12"/>
                  <a:gd name="T2" fmla="*/ 0 w 23"/>
                  <a:gd name="T3" fmla="*/ 9 h 12"/>
                  <a:gd name="T4" fmla="*/ 23 w 23"/>
                  <a:gd name="T5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" h="12">
                    <a:moveTo>
                      <a:pt x="23" y="5"/>
                    </a:moveTo>
                    <a:cubicBezTo>
                      <a:pt x="16" y="6"/>
                      <a:pt x="8" y="0"/>
                      <a:pt x="0" y="9"/>
                    </a:cubicBezTo>
                    <a:cubicBezTo>
                      <a:pt x="9" y="10"/>
                      <a:pt x="17" y="12"/>
                      <a:pt x="23" y="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5016B19C-294A-4C3B-B0B7-A89BABFBC4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7216" y="1656954"/>
                <a:ext cx="35036" cy="36383"/>
              </a:xfrm>
              <a:custGeom>
                <a:avLst/>
                <a:gdLst>
                  <a:gd name="T0" fmla="*/ 15 w 15"/>
                  <a:gd name="T1" fmla="*/ 11 h 15"/>
                  <a:gd name="T2" fmla="*/ 3 w 15"/>
                  <a:gd name="T3" fmla="*/ 1 h 15"/>
                  <a:gd name="T4" fmla="*/ 1 w 15"/>
                  <a:gd name="T5" fmla="*/ 7 h 15"/>
                  <a:gd name="T6" fmla="*/ 15 w 15"/>
                  <a:gd name="T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5">
                    <a:moveTo>
                      <a:pt x="15" y="11"/>
                    </a:moveTo>
                    <a:cubicBezTo>
                      <a:pt x="12" y="6"/>
                      <a:pt x="10" y="0"/>
                      <a:pt x="3" y="1"/>
                    </a:cubicBezTo>
                    <a:cubicBezTo>
                      <a:pt x="0" y="2"/>
                      <a:pt x="0" y="4"/>
                      <a:pt x="1" y="7"/>
                    </a:cubicBezTo>
                    <a:cubicBezTo>
                      <a:pt x="4" y="13"/>
                      <a:pt x="8" y="15"/>
                      <a:pt x="15" y="1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6F5FB975-8589-472C-AB6E-60F97276DB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9055" y="20315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31710D44-78E0-468D-8B80-F83A59EB28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8628" y="2010016"/>
                <a:ext cx="40426" cy="26951"/>
              </a:xfrm>
              <a:custGeom>
                <a:avLst/>
                <a:gdLst>
                  <a:gd name="T0" fmla="*/ 2 w 17"/>
                  <a:gd name="T1" fmla="*/ 0 h 11"/>
                  <a:gd name="T2" fmla="*/ 0 w 17"/>
                  <a:gd name="T3" fmla="*/ 3 h 11"/>
                  <a:gd name="T4" fmla="*/ 14 w 17"/>
                  <a:gd name="T5" fmla="*/ 9 h 11"/>
                  <a:gd name="T6" fmla="*/ 17 w 17"/>
                  <a:gd name="T7" fmla="*/ 9 h 11"/>
                  <a:gd name="T8" fmla="*/ 2 w 17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1">
                    <a:moveTo>
                      <a:pt x="2" y="0"/>
                    </a:moveTo>
                    <a:cubicBezTo>
                      <a:pt x="1" y="0"/>
                      <a:pt x="0" y="0"/>
                      <a:pt x="0" y="3"/>
                    </a:cubicBezTo>
                    <a:cubicBezTo>
                      <a:pt x="2" y="11"/>
                      <a:pt x="9" y="9"/>
                      <a:pt x="14" y="9"/>
                    </a:cubicBezTo>
                    <a:cubicBezTo>
                      <a:pt x="15" y="9"/>
                      <a:pt x="16" y="9"/>
                      <a:pt x="17" y="9"/>
                    </a:cubicBezTo>
                    <a:cubicBezTo>
                      <a:pt x="15" y="1"/>
                      <a:pt x="9" y="0"/>
                      <a:pt x="2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6C94C55E-DBB5-4EE1-877D-0461C97FDD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35205" y="4257751"/>
                <a:ext cx="74116" cy="49860"/>
              </a:xfrm>
              <a:custGeom>
                <a:avLst/>
                <a:gdLst>
                  <a:gd name="T0" fmla="*/ 31 w 31"/>
                  <a:gd name="T1" fmla="*/ 0 h 21"/>
                  <a:gd name="T2" fmla="*/ 13 w 31"/>
                  <a:gd name="T3" fmla="*/ 8 h 21"/>
                  <a:gd name="T4" fmla="*/ 0 w 31"/>
                  <a:gd name="T5" fmla="*/ 16 h 21"/>
                  <a:gd name="T6" fmla="*/ 3 w 31"/>
                  <a:gd name="T7" fmla="*/ 21 h 21"/>
                  <a:gd name="T8" fmla="*/ 15 w 31"/>
                  <a:gd name="T9" fmla="*/ 11 h 21"/>
                  <a:gd name="T10" fmla="*/ 15 w 31"/>
                  <a:gd name="T11" fmla="*/ 9 h 21"/>
                  <a:gd name="T12" fmla="*/ 31 w 31"/>
                  <a:gd name="T1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3" y="5"/>
                      <a:pt x="16" y="0"/>
                      <a:pt x="13" y="8"/>
                    </a:cubicBezTo>
                    <a:cubicBezTo>
                      <a:pt x="8" y="10"/>
                      <a:pt x="1" y="8"/>
                      <a:pt x="0" y="16"/>
                    </a:cubicBezTo>
                    <a:cubicBezTo>
                      <a:pt x="0" y="18"/>
                      <a:pt x="0" y="21"/>
                      <a:pt x="3" y="21"/>
                    </a:cubicBezTo>
                    <a:cubicBezTo>
                      <a:pt x="10" y="21"/>
                      <a:pt x="12" y="15"/>
                      <a:pt x="15" y="11"/>
                    </a:cubicBezTo>
                    <a:cubicBezTo>
                      <a:pt x="15" y="10"/>
                      <a:pt x="15" y="10"/>
                      <a:pt x="15" y="9"/>
                    </a:cubicBezTo>
                    <a:cubicBezTo>
                      <a:pt x="20" y="8"/>
                      <a:pt x="27" y="11"/>
                      <a:pt x="31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659CDDD2-7187-4109-A901-C23515D21D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5254" y="2067960"/>
                <a:ext cx="2695" cy="4042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0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05085CD5-3107-453C-B757-A5CCDED13F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5254" y="2065266"/>
                <a:ext cx="0" cy="2695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E0EDED47-02C2-40B8-A48E-FCCE3B8BE2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2618" y="2733657"/>
                <a:ext cx="4043" cy="404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2 w 2"/>
                  <a:gd name="T7" fmla="*/ 0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2"/>
                      <a:pt x="1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0843D580-E219-463C-A86A-0124471AE0A8}"/>
                </a:ext>
              </a:extLst>
            </p:cNvPr>
            <p:cNvGrpSpPr/>
            <p:nvPr/>
          </p:nvGrpSpPr>
          <p:grpSpPr>
            <a:xfrm>
              <a:off x="2265172" y="1068974"/>
              <a:ext cx="8002778" cy="4232273"/>
              <a:chOff x="2274229" y="993284"/>
              <a:chExt cx="8002778" cy="4232273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5438A978-C396-44C4-8E30-14F6F7A1357A}"/>
                  </a:ext>
                </a:extLst>
              </p:cNvPr>
              <p:cNvGrpSpPr/>
              <p:nvPr/>
            </p:nvGrpSpPr>
            <p:grpSpPr>
              <a:xfrm>
                <a:off x="3020954" y="993284"/>
                <a:ext cx="6168206" cy="1289705"/>
                <a:chOff x="2747580" y="936171"/>
                <a:chExt cx="6168206" cy="1289705"/>
              </a:xfrm>
            </p:grpSpPr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FCCD0F68-C01C-400C-8EA9-2DAC39AB0C0F}"/>
                    </a:ext>
                  </a:extLst>
                </p:cNvPr>
                <p:cNvSpPr/>
                <p:nvPr/>
              </p:nvSpPr>
              <p:spPr>
                <a:xfrm>
                  <a:off x="5739318" y="936171"/>
                  <a:ext cx="184731" cy="8309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endParaRPr lang="en-US" sz="4800" b="1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92" name="object 4">
                  <a:extLst>
                    <a:ext uri="{FF2B5EF4-FFF2-40B4-BE49-F238E27FC236}">
                      <a16:creationId xmlns:a16="http://schemas.microsoft.com/office/drawing/2014/main" id="{4DA8F2CA-6FD8-4138-85AF-F592F9B46959}"/>
                    </a:ext>
                  </a:extLst>
                </p:cNvPr>
                <p:cNvSpPr txBox="1"/>
                <p:nvPr/>
              </p:nvSpPr>
              <p:spPr>
                <a:xfrm>
                  <a:off x="2747580" y="1825125"/>
                  <a:ext cx="6168206" cy="400751"/>
                </a:xfrm>
                <a:prstGeom prst="rect">
                  <a:avLst/>
                </a:prstGeom>
              </p:spPr>
              <p:txBody>
                <a:bodyPr vert="horz" wrap="square" lIns="0" tIns="31115" rIns="0" bIns="0" rtlCol="0">
                  <a:spAutoFit/>
                </a:bodyPr>
                <a:lstStyle/>
                <a:p>
                  <a:pPr marL="12700" marR="5080" algn="ctr">
                    <a:spcBef>
                      <a:spcPts val="245"/>
                    </a:spcBef>
                  </a:pPr>
                  <a:endParaRPr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cs typeface="Arial"/>
                  </a:endParaRPr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8AFE661C-30D6-4936-B999-982AC32C7CF5}"/>
                  </a:ext>
                </a:extLst>
              </p:cNvPr>
              <p:cNvGrpSpPr/>
              <p:nvPr/>
            </p:nvGrpSpPr>
            <p:grpSpPr>
              <a:xfrm>
                <a:off x="2274229" y="3966110"/>
                <a:ext cx="8002778" cy="1259447"/>
                <a:chOff x="2605596" y="4264394"/>
                <a:chExt cx="8002778" cy="1259447"/>
              </a:xfrm>
            </p:grpSpPr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6DC093E2-6DA4-4D89-A8CC-139B58E3C644}"/>
                    </a:ext>
                  </a:extLst>
                </p:cNvPr>
                <p:cNvGrpSpPr/>
                <p:nvPr/>
              </p:nvGrpSpPr>
              <p:grpSpPr>
                <a:xfrm>
                  <a:off x="2605596" y="4264394"/>
                  <a:ext cx="1494405" cy="1259447"/>
                  <a:chOff x="2605596" y="4027855"/>
                  <a:chExt cx="1494405" cy="1259447"/>
                </a:xfrm>
              </p:grpSpPr>
              <p:sp>
                <p:nvSpPr>
                  <p:cNvPr id="110" name="Rectangle 109">
                    <a:extLst>
                      <a:ext uri="{FF2B5EF4-FFF2-40B4-BE49-F238E27FC236}">
                        <a16:creationId xmlns:a16="http://schemas.microsoft.com/office/drawing/2014/main" id="{4B5FD24D-2250-4A24-86D8-426E6E8282A2}"/>
                      </a:ext>
                    </a:extLst>
                  </p:cNvPr>
                  <p:cNvSpPr/>
                  <p:nvPr/>
                </p:nvSpPr>
                <p:spPr>
                  <a:xfrm>
                    <a:off x="2605596" y="4027855"/>
                    <a:ext cx="1494405" cy="49616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lnSpc>
                        <a:spcPct val="80000"/>
                      </a:lnSpc>
                    </a:pPr>
                    <a:endParaRPr lang="en-US" sz="32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ircular"/>
                    </a:endParaRPr>
                  </a:p>
                </p:txBody>
              </p:sp>
              <p:sp>
                <p:nvSpPr>
                  <p:cNvPr id="111" name="Rectangle 110">
                    <a:extLst>
                      <a:ext uri="{FF2B5EF4-FFF2-40B4-BE49-F238E27FC236}">
                        <a16:creationId xmlns:a16="http://schemas.microsoft.com/office/drawing/2014/main" id="{DB470D50-C356-4484-B582-DFA06EA9E2EE}"/>
                      </a:ext>
                    </a:extLst>
                  </p:cNvPr>
                  <p:cNvSpPr/>
                  <p:nvPr/>
                </p:nvSpPr>
                <p:spPr>
                  <a:xfrm>
                    <a:off x="3260433" y="4917970"/>
                    <a:ext cx="18473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endParaRPr lang="en-US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BAC422D2-7446-40FC-ADAB-B26228842B41}"/>
                    </a:ext>
                  </a:extLst>
                </p:cNvPr>
                <p:cNvGrpSpPr/>
                <p:nvPr/>
              </p:nvGrpSpPr>
              <p:grpSpPr>
                <a:xfrm>
                  <a:off x="5689222" y="4264394"/>
                  <a:ext cx="1494405" cy="1259447"/>
                  <a:chOff x="2559836" y="4027855"/>
                  <a:chExt cx="1494405" cy="1259447"/>
                </a:xfrm>
              </p:grpSpPr>
              <p:sp>
                <p:nvSpPr>
                  <p:cNvPr id="108" name="Rectangle 107">
                    <a:extLst>
                      <a:ext uri="{FF2B5EF4-FFF2-40B4-BE49-F238E27FC236}">
                        <a16:creationId xmlns:a16="http://schemas.microsoft.com/office/drawing/2014/main" id="{69875BDB-9429-4FCE-8B6C-EE4F80387657}"/>
                      </a:ext>
                    </a:extLst>
                  </p:cNvPr>
                  <p:cNvSpPr/>
                  <p:nvPr/>
                </p:nvSpPr>
                <p:spPr>
                  <a:xfrm>
                    <a:off x="2559836" y="4027855"/>
                    <a:ext cx="1494405" cy="49616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lnSpc>
                        <a:spcPct val="80000"/>
                      </a:lnSpc>
                    </a:pPr>
                    <a:endParaRPr lang="en-US" sz="32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109" name="Rectangle 108">
                    <a:extLst>
                      <a:ext uri="{FF2B5EF4-FFF2-40B4-BE49-F238E27FC236}">
                        <a16:creationId xmlns:a16="http://schemas.microsoft.com/office/drawing/2014/main" id="{A1BC9E0F-4ACE-42AD-90F1-9004D69F0FEB}"/>
                      </a:ext>
                    </a:extLst>
                  </p:cNvPr>
                  <p:cNvSpPr/>
                  <p:nvPr/>
                </p:nvSpPr>
                <p:spPr>
                  <a:xfrm>
                    <a:off x="3214673" y="4917970"/>
                    <a:ext cx="18473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endParaRPr lang="en-US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9E679F2F-FECF-474C-B9D6-57C9B2C219AA}"/>
                    </a:ext>
                  </a:extLst>
                </p:cNvPr>
                <p:cNvGrpSpPr/>
                <p:nvPr/>
              </p:nvGrpSpPr>
              <p:grpSpPr>
                <a:xfrm>
                  <a:off x="8431724" y="4264394"/>
                  <a:ext cx="2176650" cy="1259447"/>
                  <a:chOff x="2218713" y="4027855"/>
                  <a:chExt cx="2176650" cy="1259447"/>
                </a:xfrm>
              </p:grpSpPr>
              <p:sp>
                <p:nvSpPr>
                  <p:cNvPr id="106" name="Rectangle 105">
                    <a:extLst>
                      <a:ext uri="{FF2B5EF4-FFF2-40B4-BE49-F238E27FC236}">
                        <a16:creationId xmlns:a16="http://schemas.microsoft.com/office/drawing/2014/main" id="{136FBECC-2D4E-4738-B0A2-A4E7B77203B4}"/>
                      </a:ext>
                    </a:extLst>
                  </p:cNvPr>
                  <p:cNvSpPr/>
                  <p:nvPr/>
                </p:nvSpPr>
                <p:spPr>
                  <a:xfrm>
                    <a:off x="2508388" y="4027855"/>
                    <a:ext cx="1668244" cy="49616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lnSpc>
                        <a:spcPct val="80000"/>
                      </a:lnSpc>
                    </a:pPr>
                    <a:endParaRPr lang="en-US" sz="32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107" name="Rectangle 106">
                    <a:extLst>
                      <a:ext uri="{FF2B5EF4-FFF2-40B4-BE49-F238E27FC236}">
                        <a16:creationId xmlns:a16="http://schemas.microsoft.com/office/drawing/2014/main" id="{F9464124-6884-44B3-8607-57A9CDBB4B1A}"/>
                      </a:ext>
                    </a:extLst>
                  </p:cNvPr>
                  <p:cNvSpPr/>
                  <p:nvPr/>
                </p:nvSpPr>
                <p:spPr>
                  <a:xfrm>
                    <a:off x="2218713" y="4917970"/>
                    <a:ext cx="2176650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endParaRPr lang="en-US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</p:grpSp>
        </p:grpSp>
      </p:grpSp>
      <p:sp>
        <p:nvSpPr>
          <p:cNvPr id="114" name="Slide Number Placeholder 1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17" name="Title 1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Decomposition Tree</a:t>
            </a:r>
          </a:p>
        </p:txBody>
      </p:sp>
      <p:sp>
        <p:nvSpPr>
          <p:cNvPr id="115" name="Footer Placeholder 1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Airbnb</a:t>
            </a:r>
          </a:p>
        </p:txBody>
      </p:sp>
      <p:pic>
        <p:nvPicPr>
          <p:cNvPr id="94" name="Picture 94" descr="Diagram&#10;&#10;Description automatically generated">
            <a:extLst>
              <a:ext uri="{FF2B5EF4-FFF2-40B4-BE49-F238E27FC236}">
                <a16:creationId xmlns:a16="http://schemas.microsoft.com/office/drawing/2014/main" id="{2A0F85FB-7194-EB3C-97D2-B46A2FA6C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06" y="1538619"/>
            <a:ext cx="6196868" cy="4603062"/>
          </a:xfrm>
          <a:prstGeom prst="rect">
            <a:avLst/>
          </a:prstGeom>
        </p:spPr>
      </p:pic>
      <p:pic>
        <p:nvPicPr>
          <p:cNvPr id="95" name="Picture 95" descr="Diagram&#10;&#10;Description automatically generated">
            <a:extLst>
              <a:ext uri="{FF2B5EF4-FFF2-40B4-BE49-F238E27FC236}">
                <a16:creationId xmlns:a16="http://schemas.microsoft.com/office/drawing/2014/main" id="{2221761C-6840-B122-AACD-3584EF256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228" y="1541382"/>
            <a:ext cx="5714450" cy="481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87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99CA58E-B193-43AA-B36A-B40E2E7916E8}"/>
              </a:ext>
            </a:extLst>
          </p:cNvPr>
          <p:cNvGrpSpPr/>
          <p:nvPr/>
        </p:nvGrpSpPr>
        <p:grpSpPr>
          <a:xfrm>
            <a:off x="874722" y="1016379"/>
            <a:ext cx="10442556" cy="5174342"/>
            <a:chOff x="874722" y="1057943"/>
            <a:chExt cx="10442556" cy="517434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938080A-EF33-4316-99CB-EF1333F82DE8}"/>
                </a:ext>
              </a:extLst>
            </p:cNvPr>
            <p:cNvGrpSpPr/>
            <p:nvPr/>
          </p:nvGrpSpPr>
          <p:grpSpPr>
            <a:xfrm>
              <a:off x="874722" y="1057943"/>
              <a:ext cx="10442556" cy="5174342"/>
              <a:chOff x="1823547" y="1311977"/>
              <a:chExt cx="8544906" cy="4234046"/>
            </a:xfrm>
            <a:solidFill>
              <a:schemeClr val="bg1">
                <a:lumMod val="95000"/>
              </a:schemeClr>
            </a:solidFill>
          </p:grpSpPr>
          <p:sp>
            <p:nvSpPr>
              <p:cNvPr id="3" name="Freeform 2">
                <a:extLst>
                  <a:ext uri="{FF2B5EF4-FFF2-40B4-BE49-F238E27FC236}">
                    <a16:creationId xmlns:a16="http://schemas.microsoft.com/office/drawing/2014/main" id="{4451A2D8-3D50-4298-94F1-AEA71A2005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9055" y="20315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" name="Freeform 3">
                <a:extLst>
                  <a:ext uri="{FF2B5EF4-FFF2-40B4-BE49-F238E27FC236}">
                    <a16:creationId xmlns:a16="http://schemas.microsoft.com/office/drawing/2014/main" id="{96A849AA-FF9B-4A8D-9E36-8EC4FD2696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21544" y="1659648"/>
                <a:ext cx="4909177" cy="3270538"/>
              </a:xfrm>
              <a:custGeom>
                <a:avLst/>
                <a:gdLst>
                  <a:gd name="T0" fmla="*/ 1878 w 2059"/>
                  <a:gd name="T1" fmla="*/ 154 h 1371"/>
                  <a:gd name="T2" fmla="*/ 1775 w 2059"/>
                  <a:gd name="T3" fmla="*/ 162 h 1371"/>
                  <a:gd name="T4" fmla="*/ 1593 w 2059"/>
                  <a:gd name="T5" fmla="*/ 102 h 1371"/>
                  <a:gd name="T6" fmla="*/ 1447 w 2059"/>
                  <a:gd name="T7" fmla="*/ 122 h 1371"/>
                  <a:gd name="T8" fmla="*/ 1296 w 2059"/>
                  <a:gd name="T9" fmla="*/ 86 h 1371"/>
                  <a:gd name="T10" fmla="*/ 1237 w 2059"/>
                  <a:gd name="T11" fmla="*/ 24 h 1371"/>
                  <a:gd name="T12" fmla="*/ 1060 w 2059"/>
                  <a:gd name="T13" fmla="*/ 49 h 1371"/>
                  <a:gd name="T14" fmla="*/ 937 w 2059"/>
                  <a:gd name="T15" fmla="*/ 116 h 1371"/>
                  <a:gd name="T16" fmla="*/ 925 w 2059"/>
                  <a:gd name="T17" fmla="*/ 168 h 1371"/>
                  <a:gd name="T18" fmla="*/ 901 w 2059"/>
                  <a:gd name="T19" fmla="*/ 193 h 1371"/>
                  <a:gd name="T20" fmla="*/ 843 w 2059"/>
                  <a:gd name="T21" fmla="*/ 139 h 1371"/>
                  <a:gd name="T22" fmla="*/ 771 w 2059"/>
                  <a:gd name="T23" fmla="*/ 179 h 1371"/>
                  <a:gd name="T24" fmla="*/ 628 w 2059"/>
                  <a:gd name="T25" fmla="*/ 204 h 1371"/>
                  <a:gd name="T26" fmla="*/ 604 w 2059"/>
                  <a:gd name="T27" fmla="*/ 215 h 1371"/>
                  <a:gd name="T28" fmla="*/ 515 w 2059"/>
                  <a:gd name="T29" fmla="*/ 232 h 1371"/>
                  <a:gd name="T30" fmla="*/ 492 w 2059"/>
                  <a:gd name="T31" fmla="*/ 153 h 1371"/>
                  <a:gd name="T32" fmla="*/ 393 w 2059"/>
                  <a:gd name="T33" fmla="*/ 138 h 1371"/>
                  <a:gd name="T34" fmla="*/ 296 w 2059"/>
                  <a:gd name="T35" fmla="*/ 230 h 1371"/>
                  <a:gd name="T36" fmla="*/ 231 w 2059"/>
                  <a:gd name="T37" fmla="*/ 334 h 1371"/>
                  <a:gd name="T38" fmla="*/ 350 w 2059"/>
                  <a:gd name="T39" fmla="*/ 329 h 1371"/>
                  <a:gd name="T40" fmla="*/ 383 w 2059"/>
                  <a:gd name="T41" fmla="*/ 292 h 1371"/>
                  <a:gd name="T42" fmla="*/ 411 w 2059"/>
                  <a:gd name="T43" fmla="*/ 343 h 1371"/>
                  <a:gd name="T44" fmla="*/ 286 w 2059"/>
                  <a:gd name="T45" fmla="*/ 402 h 1371"/>
                  <a:gd name="T46" fmla="*/ 232 w 2059"/>
                  <a:gd name="T47" fmla="*/ 410 h 1371"/>
                  <a:gd name="T48" fmla="*/ 148 w 2059"/>
                  <a:gd name="T49" fmla="*/ 540 h 1371"/>
                  <a:gd name="T50" fmla="*/ 142 w 2059"/>
                  <a:gd name="T51" fmla="*/ 618 h 1371"/>
                  <a:gd name="T52" fmla="*/ 331 w 2059"/>
                  <a:gd name="T53" fmla="*/ 600 h 1371"/>
                  <a:gd name="T54" fmla="*/ 364 w 2059"/>
                  <a:gd name="T55" fmla="*/ 568 h 1371"/>
                  <a:gd name="T56" fmla="*/ 452 w 2059"/>
                  <a:gd name="T57" fmla="*/ 534 h 1371"/>
                  <a:gd name="T58" fmla="*/ 556 w 2059"/>
                  <a:gd name="T59" fmla="*/ 494 h 1371"/>
                  <a:gd name="T60" fmla="*/ 436 w 2059"/>
                  <a:gd name="T61" fmla="*/ 590 h 1371"/>
                  <a:gd name="T62" fmla="*/ 468 w 2059"/>
                  <a:gd name="T63" fmla="*/ 678 h 1371"/>
                  <a:gd name="T64" fmla="*/ 273 w 2059"/>
                  <a:gd name="T65" fmla="*/ 612 h 1371"/>
                  <a:gd name="T66" fmla="*/ 69 w 2059"/>
                  <a:gd name="T67" fmla="*/ 700 h 1371"/>
                  <a:gd name="T68" fmla="*/ 197 w 2059"/>
                  <a:gd name="T69" fmla="*/ 939 h 1371"/>
                  <a:gd name="T70" fmla="*/ 296 w 2059"/>
                  <a:gd name="T71" fmla="*/ 1156 h 1371"/>
                  <a:gd name="T72" fmla="*/ 491 w 2059"/>
                  <a:gd name="T73" fmla="*/ 1278 h 1371"/>
                  <a:gd name="T74" fmla="*/ 569 w 2059"/>
                  <a:gd name="T75" fmla="*/ 1029 h 1371"/>
                  <a:gd name="T76" fmla="*/ 595 w 2059"/>
                  <a:gd name="T77" fmla="*/ 874 h 1371"/>
                  <a:gd name="T78" fmla="*/ 562 w 2059"/>
                  <a:gd name="T79" fmla="*/ 795 h 1371"/>
                  <a:gd name="T80" fmla="*/ 728 w 2059"/>
                  <a:gd name="T81" fmla="*/ 732 h 1371"/>
                  <a:gd name="T82" fmla="*/ 667 w 2059"/>
                  <a:gd name="T83" fmla="*/ 694 h 1371"/>
                  <a:gd name="T84" fmla="*/ 862 w 2059"/>
                  <a:gd name="T85" fmla="*/ 776 h 1371"/>
                  <a:gd name="T86" fmla="*/ 983 w 2059"/>
                  <a:gd name="T87" fmla="*/ 840 h 1371"/>
                  <a:gd name="T88" fmla="*/ 1126 w 2059"/>
                  <a:gd name="T89" fmla="*/ 835 h 1371"/>
                  <a:gd name="T90" fmla="*/ 1190 w 2059"/>
                  <a:gd name="T91" fmla="*/ 977 h 1371"/>
                  <a:gd name="T92" fmla="*/ 1246 w 2059"/>
                  <a:gd name="T93" fmla="*/ 889 h 1371"/>
                  <a:gd name="T94" fmla="*/ 1373 w 2059"/>
                  <a:gd name="T95" fmla="*/ 696 h 1371"/>
                  <a:gd name="T96" fmla="*/ 1331 w 2059"/>
                  <a:gd name="T97" fmla="*/ 598 h 1371"/>
                  <a:gd name="T98" fmla="*/ 1404 w 2059"/>
                  <a:gd name="T99" fmla="*/ 586 h 1371"/>
                  <a:gd name="T100" fmla="*/ 1437 w 2059"/>
                  <a:gd name="T101" fmla="*/ 582 h 1371"/>
                  <a:gd name="T102" fmla="*/ 1510 w 2059"/>
                  <a:gd name="T103" fmla="*/ 392 h 1371"/>
                  <a:gd name="T104" fmla="*/ 1758 w 2059"/>
                  <a:gd name="T105" fmla="*/ 296 h 1371"/>
                  <a:gd name="T106" fmla="*/ 1727 w 2059"/>
                  <a:gd name="T107" fmla="*/ 353 h 1371"/>
                  <a:gd name="T108" fmla="*/ 1780 w 2059"/>
                  <a:gd name="T109" fmla="*/ 348 h 1371"/>
                  <a:gd name="T110" fmla="*/ 1953 w 2059"/>
                  <a:gd name="T111" fmla="*/ 270 h 1371"/>
                  <a:gd name="T112" fmla="*/ 2028 w 2059"/>
                  <a:gd name="T113" fmla="*/ 251 h 1371"/>
                  <a:gd name="T114" fmla="*/ 658 w 2059"/>
                  <a:gd name="T115" fmla="*/ 590 h 1371"/>
                  <a:gd name="T116" fmla="*/ 687 w 2059"/>
                  <a:gd name="T117" fmla="*/ 546 h 1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059" h="1371">
                    <a:moveTo>
                      <a:pt x="2059" y="223"/>
                    </a:moveTo>
                    <a:cubicBezTo>
                      <a:pt x="2059" y="216"/>
                      <a:pt x="2050" y="214"/>
                      <a:pt x="2045" y="210"/>
                    </a:cubicBezTo>
                    <a:cubicBezTo>
                      <a:pt x="2042" y="208"/>
                      <a:pt x="2038" y="208"/>
                      <a:pt x="2034" y="207"/>
                    </a:cubicBezTo>
                    <a:cubicBezTo>
                      <a:pt x="2024" y="203"/>
                      <a:pt x="2017" y="200"/>
                      <a:pt x="2018" y="218"/>
                    </a:cubicBezTo>
                    <a:cubicBezTo>
                      <a:pt x="2012" y="205"/>
                      <a:pt x="2006" y="194"/>
                      <a:pt x="1994" y="188"/>
                    </a:cubicBezTo>
                    <a:cubicBezTo>
                      <a:pt x="1989" y="186"/>
                      <a:pt x="1984" y="185"/>
                      <a:pt x="1979" y="182"/>
                    </a:cubicBezTo>
                    <a:cubicBezTo>
                      <a:pt x="1952" y="167"/>
                      <a:pt x="1924" y="152"/>
                      <a:pt x="1891" y="156"/>
                    </a:cubicBezTo>
                    <a:cubicBezTo>
                      <a:pt x="1887" y="157"/>
                      <a:pt x="1882" y="157"/>
                      <a:pt x="1878" y="154"/>
                    </a:cubicBezTo>
                    <a:cubicBezTo>
                      <a:pt x="1874" y="151"/>
                      <a:pt x="1869" y="149"/>
                      <a:pt x="1866" y="152"/>
                    </a:cubicBezTo>
                    <a:cubicBezTo>
                      <a:pt x="1862" y="156"/>
                      <a:pt x="1864" y="161"/>
                      <a:pt x="1867" y="166"/>
                    </a:cubicBezTo>
                    <a:cubicBezTo>
                      <a:pt x="1869" y="168"/>
                      <a:pt x="1872" y="171"/>
                      <a:pt x="1867" y="174"/>
                    </a:cubicBezTo>
                    <a:cubicBezTo>
                      <a:pt x="1861" y="178"/>
                      <a:pt x="1843" y="170"/>
                      <a:pt x="1842" y="163"/>
                    </a:cubicBezTo>
                    <a:cubicBezTo>
                      <a:pt x="1844" y="160"/>
                      <a:pt x="1851" y="165"/>
                      <a:pt x="1852" y="156"/>
                    </a:cubicBezTo>
                    <a:cubicBezTo>
                      <a:pt x="1845" y="158"/>
                      <a:pt x="1839" y="152"/>
                      <a:pt x="1833" y="160"/>
                    </a:cubicBezTo>
                    <a:cubicBezTo>
                      <a:pt x="1831" y="163"/>
                      <a:pt x="1823" y="165"/>
                      <a:pt x="1820" y="164"/>
                    </a:cubicBezTo>
                    <a:cubicBezTo>
                      <a:pt x="1805" y="158"/>
                      <a:pt x="1790" y="163"/>
                      <a:pt x="1775" y="162"/>
                    </a:cubicBezTo>
                    <a:cubicBezTo>
                      <a:pt x="1769" y="161"/>
                      <a:pt x="1753" y="165"/>
                      <a:pt x="1758" y="148"/>
                    </a:cubicBezTo>
                    <a:cubicBezTo>
                      <a:pt x="1759" y="146"/>
                      <a:pt x="1754" y="140"/>
                      <a:pt x="1751" y="139"/>
                    </a:cubicBezTo>
                    <a:cubicBezTo>
                      <a:pt x="1741" y="137"/>
                      <a:pt x="1731" y="130"/>
                      <a:pt x="1720" y="134"/>
                    </a:cubicBezTo>
                    <a:cubicBezTo>
                      <a:pt x="1694" y="145"/>
                      <a:pt x="1672" y="129"/>
                      <a:pt x="1649" y="123"/>
                    </a:cubicBezTo>
                    <a:cubicBezTo>
                      <a:pt x="1651" y="118"/>
                      <a:pt x="1659" y="122"/>
                      <a:pt x="1656" y="115"/>
                    </a:cubicBezTo>
                    <a:cubicBezTo>
                      <a:pt x="1654" y="111"/>
                      <a:pt x="1628" y="111"/>
                      <a:pt x="1624" y="115"/>
                    </a:cubicBezTo>
                    <a:cubicBezTo>
                      <a:pt x="1621" y="119"/>
                      <a:pt x="1618" y="122"/>
                      <a:pt x="1614" y="123"/>
                    </a:cubicBezTo>
                    <a:cubicBezTo>
                      <a:pt x="1611" y="111"/>
                      <a:pt x="1605" y="104"/>
                      <a:pt x="1593" y="102"/>
                    </a:cubicBezTo>
                    <a:cubicBezTo>
                      <a:pt x="1577" y="99"/>
                      <a:pt x="1564" y="107"/>
                      <a:pt x="1549" y="110"/>
                    </a:cubicBezTo>
                    <a:cubicBezTo>
                      <a:pt x="1553" y="115"/>
                      <a:pt x="1559" y="118"/>
                      <a:pt x="1557" y="124"/>
                    </a:cubicBezTo>
                    <a:cubicBezTo>
                      <a:pt x="1556" y="128"/>
                      <a:pt x="1549" y="124"/>
                      <a:pt x="1547" y="126"/>
                    </a:cubicBezTo>
                    <a:cubicBezTo>
                      <a:pt x="1539" y="134"/>
                      <a:pt x="1532" y="128"/>
                      <a:pt x="1524" y="126"/>
                    </a:cubicBezTo>
                    <a:cubicBezTo>
                      <a:pt x="1512" y="124"/>
                      <a:pt x="1498" y="131"/>
                      <a:pt x="1486" y="121"/>
                    </a:cubicBezTo>
                    <a:cubicBezTo>
                      <a:pt x="1481" y="117"/>
                      <a:pt x="1481" y="125"/>
                      <a:pt x="1479" y="128"/>
                    </a:cubicBezTo>
                    <a:cubicBezTo>
                      <a:pt x="1475" y="134"/>
                      <a:pt x="1470" y="143"/>
                      <a:pt x="1461" y="136"/>
                    </a:cubicBezTo>
                    <a:cubicBezTo>
                      <a:pt x="1455" y="133"/>
                      <a:pt x="1451" y="127"/>
                      <a:pt x="1447" y="122"/>
                    </a:cubicBezTo>
                    <a:cubicBezTo>
                      <a:pt x="1446" y="120"/>
                      <a:pt x="1443" y="118"/>
                      <a:pt x="1445" y="114"/>
                    </a:cubicBezTo>
                    <a:cubicBezTo>
                      <a:pt x="1452" y="101"/>
                      <a:pt x="1444" y="87"/>
                      <a:pt x="1430" y="89"/>
                    </a:cubicBezTo>
                    <a:cubicBezTo>
                      <a:pt x="1424" y="89"/>
                      <a:pt x="1420" y="87"/>
                      <a:pt x="1415" y="86"/>
                    </a:cubicBezTo>
                    <a:cubicBezTo>
                      <a:pt x="1408" y="84"/>
                      <a:pt x="1396" y="77"/>
                      <a:pt x="1394" y="87"/>
                    </a:cubicBezTo>
                    <a:cubicBezTo>
                      <a:pt x="1391" y="100"/>
                      <a:pt x="1380" y="99"/>
                      <a:pt x="1375" y="97"/>
                    </a:cubicBezTo>
                    <a:cubicBezTo>
                      <a:pt x="1364" y="93"/>
                      <a:pt x="1347" y="104"/>
                      <a:pt x="1340" y="86"/>
                    </a:cubicBezTo>
                    <a:cubicBezTo>
                      <a:pt x="1340" y="85"/>
                      <a:pt x="1336" y="86"/>
                      <a:pt x="1335" y="85"/>
                    </a:cubicBezTo>
                    <a:cubicBezTo>
                      <a:pt x="1322" y="82"/>
                      <a:pt x="1309" y="85"/>
                      <a:pt x="1296" y="86"/>
                    </a:cubicBezTo>
                    <a:cubicBezTo>
                      <a:pt x="1294" y="86"/>
                      <a:pt x="1295" y="89"/>
                      <a:pt x="1291" y="87"/>
                    </a:cubicBezTo>
                    <a:cubicBezTo>
                      <a:pt x="1282" y="83"/>
                      <a:pt x="1272" y="81"/>
                      <a:pt x="1263" y="78"/>
                    </a:cubicBezTo>
                    <a:cubicBezTo>
                      <a:pt x="1260" y="77"/>
                      <a:pt x="1257" y="77"/>
                      <a:pt x="1255" y="81"/>
                    </a:cubicBezTo>
                    <a:cubicBezTo>
                      <a:pt x="1248" y="91"/>
                      <a:pt x="1230" y="97"/>
                      <a:pt x="1215" y="93"/>
                    </a:cubicBezTo>
                    <a:cubicBezTo>
                      <a:pt x="1239" y="83"/>
                      <a:pt x="1260" y="70"/>
                      <a:pt x="1282" y="59"/>
                    </a:cubicBezTo>
                    <a:cubicBezTo>
                      <a:pt x="1289" y="55"/>
                      <a:pt x="1295" y="50"/>
                      <a:pt x="1293" y="43"/>
                    </a:cubicBezTo>
                    <a:cubicBezTo>
                      <a:pt x="1291" y="35"/>
                      <a:pt x="1285" y="26"/>
                      <a:pt x="1278" y="25"/>
                    </a:cubicBezTo>
                    <a:cubicBezTo>
                      <a:pt x="1265" y="22"/>
                      <a:pt x="1250" y="23"/>
                      <a:pt x="1237" y="24"/>
                    </a:cubicBezTo>
                    <a:cubicBezTo>
                      <a:pt x="1225" y="26"/>
                      <a:pt x="1219" y="14"/>
                      <a:pt x="1208" y="14"/>
                    </a:cubicBezTo>
                    <a:cubicBezTo>
                      <a:pt x="1205" y="14"/>
                      <a:pt x="1208" y="12"/>
                      <a:pt x="1209" y="12"/>
                    </a:cubicBezTo>
                    <a:cubicBezTo>
                      <a:pt x="1219" y="7"/>
                      <a:pt x="1209" y="6"/>
                      <a:pt x="1207" y="4"/>
                    </a:cubicBezTo>
                    <a:cubicBezTo>
                      <a:pt x="1200" y="0"/>
                      <a:pt x="1192" y="1"/>
                      <a:pt x="1184" y="3"/>
                    </a:cubicBezTo>
                    <a:cubicBezTo>
                      <a:pt x="1169" y="7"/>
                      <a:pt x="1167" y="29"/>
                      <a:pt x="1148" y="30"/>
                    </a:cubicBezTo>
                    <a:cubicBezTo>
                      <a:pt x="1143" y="30"/>
                      <a:pt x="1128" y="39"/>
                      <a:pt x="1126" y="35"/>
                    </a:cubicBezTo>
                    <a:cubicBezTo>
                      <a:pt x="1123" y="25"/>
                      <a:pt x="1116" y="31"/>
                      <a:pt x="1113" y="32"/>
                    </a:cubicBezTo>
                    <a:cubicBezTo>
                      <a:pt x="1097" y="42"/>
                      <a:pt x="1078" y="43"/>
                      <a:pt x="1060" y="49"/>
                    </a:cubicBezTo>
                    <a:cubicBezTo>
                      <a:pt x="1049" y="53"/>
                      <a:pt x="1033" y="56"/>
                      <a:pt x="1038" y="75"/>
                    </a:cubicBezTo>
                    <a:cubicBezTo>
                      <a:pt x="1040" y="79"/>
                      <a:pt x="1038" y="80"/>
                      <a:pt x="1034" y="81"/>
                    </a:cubicBezTo>
                    <a:cubicBezTo>
                      <a:pt x="1019" y="86"/>
                      <a:pt x="1005" y="83"/>
                      <a:pt x="991" y="84"/>
                    </a:cubicBezTo>
                    <a:cubicBezTo>
                      <a:pt x="985" y="85"/>
                      <a:pt x="978" y="85"/>
                      <a:pt x="978" y="93"/>
                    </a:cubicBezTo>
                    <a:cubicBezTo>
                      <a:pt x="979" y="99"/>
                      <a:pt x="976" y="108"/>
                      <a:pt x="988" y="108"/>
                    </a:cubicBezTo>
                    <a:cubicBezTo>
                      <a:pt x="993" y="108"/>
                      <a:pt x="996" y="113"/>
                      <a:pt x="997" y="118"/>
                    </a:cubicBezTo>
                    <a:cubicBezTo>
                      <a:pt x="987" y="124"/>
                      <a:pt x="982" y="115"/>
                      <a:pt x="976" y="112"/>
                    </a:cubicBezTo>
                    <a:cubicBezTo>
                      <a:pt x="962" y="105"/>
                      <a:pt x="946" y="107"/>
                      <a:pt x="937" y="116"/>
                    </a:cubicBezTo>
                    <a:cubicBezTo>
                      <a:pt x="934" y="120"/>
                      <a:pt x="937" y="122"/>
                      <a:pt x="939" y="124"/>
                    </a:cubicBezTo>
                    <a:cubicBezTo>
                      <a:pt x="941" y="127"/>
                      <a:pt x="947" y="125"/>
                      <a:pt x="947" y="131"/>
                    </a:cubicBezTo>
                    <a:cubicBezTo>
                      <a:pt x="933" y="133"/>
                      <a:pt x="924" y="129"/>
                      <a:pt x="928" y="112"/>
                    </a:cubicBezTo>
                    <a:cubicBezTo>
                      <a:pt x="929" y="109"/>
                      <a:pt x="931" y="104"/>
                      <a:pt x="925" y="102"/>
                    </a:cubicBezTo>
                    <a:cubicBezTo>
                      <a:pt x="921" y="113"/>
                      <a:pt x="920" y="115"/>
                      <a:pt x="911" y="120"/>
                    </a:cubicBezTo>
                    <a:cubicBezTo>
                      <a:pt x="903" y="124"/>
                      <a:pt x="902" y="127"/>
                      <a:pt x="909" y="133"/>
                    </a:cubicBezTo>
                    <a:cubicBezTo>
                      <a:pt x="913" y="137"/>
                      <a:pt x="915" y="141"/>
                      <a:pt x="912" y="149"/>
                    </a:cubicBezTo>
                    <a:cubicBezTo>
                      <a:pt x="905" y="163"/>
                      <a:pt x="909" y="168"/>
                      <a:pt x="925" y="168"/>
                    </a:cubicBezTo>
                    <a:cubicBezTo>
                      <a:pt x="933" y="168"/>
                      <a:pt x="940" y="168"/>
                      <a:pt x="947" y="173"/>
                    </a:cubicBezTo>
                    <a:cubicBezTo>
                      <a:pt x="955" y="177"/>
                      <a:pt x="953" y="181"/>
                      <a:pt x="947" y="186"/>
                    </a:cubicBezTo>
                    <a:cubicBezTo>
                      <a:pt x="947" y="185"/>
                      <a:pt x="946" y="184"/>
                      <a:pt x="945" y="182"/>
                    </a:cubicBezTo>
                    <a:cubicBezTo>
                      <a:pt x="942" y="173"/>
                      <a:pt x="937" y="171"/>
                      <a:pt x="926" y="173"/>
                    </a:cubicBezTo>
                    <a:cubicBezTo>
                      <a:pt x="914" y="176"/>
                      <a:pt x="919" y="182"/>
                      <a:pt x="921" y="187"/>
                    </a:cubicBezTo>
                    <a:cubicBezTo>
                      <a:pt x="921" y="189"/>
                      <a:pt x="921" y="190"/>
                      <a:pt x="920" y="192"/>
                    </a:cubicBezTo>
                    <a:cubicBezTo>
                      <a:pt x="911" y="211"/>
                      <a:pt x="885" y="220"/>
                      <a:pt x="864" y="211"/>
                    </a:cubicBezTo>
                    <a:cubicBezTo>
                      <a:pt x="886" y="209"/>
                      <a:pt x="891" y="206"/>
                      <a:pt x="901" y="193"/>
                    </a:cubicBezTo>
                    <a:cubicBezTo>
                      <a:pt x="905" y="188"/>
                      <a:pt x="909" y="180"/>
                      <a:pt x="904" y="176"/>
                    </a:cubicBezTo>
                    <a:cubicBezTo>
                      <a:pt x="897" y="170"/>
                      <a:pt x="898" y="163"/>
                      <a:pt x="898" y="156"/>
                    </a:cubicBezTo>
                    <a:cubicBezTo>
                      <a:pt x="898" y="146"/>
                      <a:pt x="904" y="136"/>
                      <a:pt x="894" y="127"/>
                    </a:cubicBezTo>
                    <a:cubicBezTo>
                      <a:pt x="891" y="125"/>
                      <a:pt x="894" y="123"/>
                      <a:pt x="895" y="121"/>
                    </a:cubicBezTo>
                    <a:cubicBezTo>
                      <a:pt x="899" y="114"/>
                      <a:pt x="902" y="106"/>
                      <a:pt x="893" y="100"/>
                    </a:cubicBezTo>
                    <a:cubicBezTo>
                      <a:pt x="883" y="94"/>
                      <a:pt x="866" y="98"/>
                      <a:pt x="862" y="106"/>
                    </a:cubicBezTo>
                    <a:cubicBezTo>
                      <a:pt x="858" y="113"/>
                      <a:pt x="857" y="123"/>
                      <a:pt x="849" y="125"/>
                    </a:cubicBezTo>
                    <a:cubicBezTo>
                      <a:pt x="840" y="128"/>
                      <a:pt x="839" y="132"/>
                      <a:pt x="843" y="139"/>
                    </a:cubicBezTo>
                    <a:cubicBezTo>
                      <a:pt x="846" y="143"/>
                      <a:pt x="844" y="147"/>
                      <a:pt x="842" y="150"/>
                    </a:cubicBezTo>
                    <a:cubicBezTo>
                      <a:pt x="839" y="155"/>
                      <a:pt x="840" y="159"/>
                      <a:pt x="846" y="160"/>
                    </a:cubicBezTo>
                    <a:cubicBezTo>
                      <a:pt x="851" y="161"/>
                      <a:pt x="853" y="165"/>
                      <a:pt x="855" y="169"/>
                    </a:cubicBezTo>
                    <a:cubicBezTo>
                      <a:pt x="857" y="172"/>
                      <a:pt x="864" y="173"/>
                      <a:pt x="860" y="178"/>
                    </a:cubicBezTo>
                    <a:cubicBezTo>
                      <a:pt x="856" y="182"/>
                      <a:pt x="852" y="180"/>
                      <a:pt x="848" y="177"/>
                    </a:cubicBezTo>
                    <a:cubicBezTo>
                      <a:pt x="826" y="164"/>
                      <a:pt x="802" y="153"/>
                      <a:pt x="775" y="156"/>
                    </a:cubicBezTo>
                    <a:cubicBezTo>
                      <a:pt x="775" y="159"/>
                      <a:pt x="775" y="164"/>
                      <a:pt x="776" y="166"/>
                    </a:cubicBezTo>
                    <a:cubicBezTo>
                      <a:pt x="781" y="173"/>
                      <a:pt x="775" y="176"/>
                      <a:pt x="771" y="179"/>
                    </a:cubicBezTo>
                    <a:cubicBezTo>
                      <a:pt x="766" y="182"/>
                      <a:pt x="763" y="179"/>
                      <a:pt x="763" y="173"/>
                    </a:cubicBezTo>
                    <a:cubicBezTo>
                      <a:pt x="763" y="172"/>
                      <a:pt x="759" y="171"/>
                      <a:pt x="758" y="171"/>
                    </a:cubicBezTo>
                    <a:cubicBezTo>
                      <a:pt x="747" y="177"/>
                      <a:pt x="733" y="175"/>
                      <a:pt x="722" y="181"/>
                    </a:cubicBezTo>
                    <a:cubicBezTo>
                      <a:pt x="717" y="183"/>
                      <a:pt x="714" y="187"/>
                      <a:pt x="709" y="184"/>
                    </a:cubicBezTo>
                    <a:cubicBezTo>
                      <a:pt x="703" y="181"/>
                      <a:pt x="713" y="176"/>
                      <a:pt x="707" y="172"/>
                    </a:cubicBezTo>
                    <a:cubicBezTo>
                      <a:pt x="698" y="178"/>
                      <a:pt x="687" y="178"/>
                      <a:pt x="677" y="181"/>
                    </a:cubicBezTo>
                    <a:cubicBezTo>
                      <a:pt x="666" y="184"/>
                      <a:pt x="652" y="188"/>
                      <a:pt x="648" y="197"/>
                    </a:cubicBezTo>
                    <a:cubicBezTo>
                      <a:pt x="642" y="208"/>
                      <a:pt x="635" y="203"/>
                      <a:pt x="628" y="204"/>
                    </a:cubicBezTo>
                    <a:cubicBezTo>
                      <a:pt x="626" y="204"/>
                      <a:pt x="621" y="200"/>
                      <a:pt x="620" y="197"/>
                    </a:cubicBezTo>
                    <a:cubicBezTo>
                      <a:pt x="618" y="192"/>
                      <a:pt x="625" y="193"/>
                      <a:pt x="627" y="191"/>
                    </a:cubicBezTo>
                    <a:cubicBezTo>
                      <a:pt x="629" y="189"/>
                      <a:pt x="636" y="190"/>
                      <a:pt x="633" y="185"/>
                    </a:cubicBezTo>
                    <a:cubicBezTo>
                      <a:pt x="631" y="179"/>
                      <a:pt x="626" y="174"/>
                      <a:pt x="618" y="174"/>
                    </a:cubicBezTo>
                    <a:cubicBezTo>
                      <a:pt x="615" y="174"/>
                      <a:pt x="609" y="173"/>
                      <a:pt x="610" y="178"/>
                    </a:cubicBezTo>
                    <a:cubicBezTo>
                      <a:pt x="612" y="186"/>
                      <a:pt x="603" y="195"/>
                      <a:pt x="612" y="203"/>
                    </a:cubicBezTo>
                    <a:cubicBezTo>
                      <a:pt x="615" y="206"/>
                      <a:pt x="612" y="211"/>
                      <a:pt x="610" y="215"/>
                    </a:cubicBezTo>
                    <a:cubicBezTo>
                      <a:pt x="608" y="219"/>
                      <a:pt x="606" y="216"/>
                      <a:pt x="604" y="215"/>
                    </a:cubicBezTo>
                    <a:cubicBezTo>
                      <a:pt x="590" y="204"/>
                      <a:pt x="581" y="219"/>
                      <a:pt x="571" y="223"/>
                    </a:cubicBezTo>
                    <a:cubicBezTo>
                      <a:pt x="563" y="226"/>
                      <a:pt x="570" y="236"/>
                      <a:pt x="573" y="243"/>
                    </a:cubicBezTo>
                    <a:cubicBezTo>
                      <a:pt x="563" y="243"/>
                      <a:pt x="555" y="241"/>
                      <a:pt x="549" y="237"/>
                    </a:cubicBezTo>
                    <a:cubicBezTo>
                      <a:pt x="544" y="234"/>
                      <a:pt x="540" y="234"/>
                      <a:pt x="535" y="234"/>
                    </a:cubicBezTo>
                    <a:cubicBezTo>
                      <a:pt x="533" y="235"/>
                      <a:pt x="532" y="236"/>
                      <a:pt x="533" y="239"/>
                    </a:cubicBezTo>
                    <a:cubicBezTo>
                      <a:pt x="535" y="246"/>
                      <a:pt x="540" y="246"/>
                      <a:pt x="545" y="247"/>
                    </a:cubicBezTo>
                    <a:cubicBezTo>
                      <a:pt x="546" y="247"/>
                      <a:pt x="546" y="248"/>
                      <a:pt x="547" y="249"/>
                    </a:cubicBezTo>
                    <a:cubicBezTo>
                      <a:pt x="531" y="255"/>
                      <a:pt x="513" y="246"/>
                      <a:pt x="515" y="232"/>
                    </a:cubicBezTo>
                    <a:cubicBezTo>
                      <a:pt x="517" y="218"/>
                      <a:pt x="509" y="216"/>
                      <a:pt x="502" y="210"/>
                    </a:cubicBezTo>
                    <a:cubicBezTo>
                      <a:pt x="500" y="209"/>
                      <a:pt x="496" y="211"/>
                      <a:pt x="497" y="206"/>
                    </a:cubicBezTo>
                    <a:cubicBezTo>
                      <a:pt x="500" y="203"/>
                      <a:pt x="503" y="205"/>
                      <a:pt x="506" y="206"/>
                    </a:cubicBezTo>
                    <a:cubicBezTo>
                      <a:pt x="523" y="215"/>
                      <a:pt x="542" y="218"/>
                      <a:pt x="561" y="216"/>
                    </a:cubicBezTo>
                    <a:cubicBezTo>
                      <a:pt x="569" y="215"/>
                      <a:pt x="577" y="212"/>
                      <a:pt x="580" y="202"/>
                    </a:cubicBezTo>
                    <a:cubicBezTo>
                      <a:pt x="582" y="193"/>
                      <a:pt x="575" y="189"/>
                      <a:pt x="568" y="185"/>
                    </a:cubicBezTo>
                    <a:cubicBezTo>
                      <a:pt x="558" y="179"/>
                      <a:pt x="544" y="175"/>
                      <a:pt x="536" y="167"/>
                    </a:cubicBezTo>
                    <a:cubicBezTo>
                      <a:pt x="522" y="156"/>
                      <a:pt x="502" y="172"/>
                      <a:pt x="492" y="153"/>
                    </a:cubicBezTo>
                    <a:cubicBezTo>
                      <a:pt x="492" y="153"/>
                      <a:pt x="490" y="153"/>
                      <a:pt x="489" y="153"/>
                    </a:cubicBezTo>
                    <a:cubicBezTo>
                      <a:pt x="482" y="157"/>
                      <a:pt x="474" y="151"/>
                      <a:pt x="467" y="155"/>
                    </a:cubicBezTo>
                    <a:cubicBezTo>
                      <a:pt x="466" y="151"/>
                      <a:pt x="468" y="151"/>
                      <a:pt x="470" y="150"/>
                    </a:cubicBezTo>
                    <a:cubicBezTo>
                      <a:pt x="473" y="148"/>
                      <a:pt x="477" y="146"/>
                      <a:pt x="477" y="141"/>
                    </a:cubicBezTo>
                    <a:cubicBezTo>
                      <a:pt x="476" y="139"/>
                      <a:pt x="446" y="129"/>
                      <a:pt x="445" y="131"/>
                    </a:cubicBezTo>
                    <a:cubicBezTo>
                      <a:pt x="442" y="142"/>
                      <a:pt x="428" y="134"/>
                      <a:pt x="424" y="147"/>
                    </a:cubicBezTo>
                    <a:cubicBezTo>
                      <a:pt x="422" y="138"/>
                      <a:pt x="428" y="134"/>
                      <a:pt x="429" y="131"/>
                    </a:cubicBezTo>
                    <a:cubicBezTo>
                      <a:pt x="415" y="127"/>
                      <a:pt x="408" y="149"/>
                      <a:pt x="393" y="138"/>
                    </a:cubicBezTo>
                    <a:cubicBezTo>
                      <a:pt x="393" y="139"/>
                      <a:pt x="393" y="140"/>
                      <a:pt x="392" y="140"/>
                    </a:cubicBezTo>
                    <a:cubicBezTo>
                      <a:pt x="388" y="148"/>
                      <a:pt x="376" y="153"/>
                      <a:pt x="369" y="150"/>
                    </a:cubicBezTo>
                    <a:cubicBezTo>
                      <a:pt x="365" y="149"/>
                      <a:pt x="344" y="157"/>
                      <a:pt x="343" y="161"/>
                    </a:cubicBezTo>
                    <a:cubicBezTo>
                      <a:pt x="342" y="162"/>
                      <a:pt x="341" y="164"/>
                      <a:pt x="342" y="165"/>
                    </a:cubicBezTo>
                    <a:cubicBezTo>
                      <a:pt x="347" y="175"/>
                      <a:pt x="338" y="172"/>
                      <a:pt x="336" y="170"/>
                    </a:cubicBezTo>
                    <a:cubicBezTo>
                      <a:pt x="330" y="168"/>
                      <a:pt x="326" y="165"/>
                      <a:pt x="322" y="172"/>
                    </a:cubicBezTo>
                    <a:cubicBezTo>
                      <a:pt x="318" y="181"/>
                      <a:pt x="329" y="178"/>
                      <a:pt x="330" y="181"/>
                    </a:cubicBezTo>
                    <a:cubicBezTo>
                      <a:pt x="320" y="198"/>
                      <a:pt x="302" y="209"/>
                      <a:pt x="296" y="230"/>
                    </a:cubicBezTo>
                    <a:cubicBezTo>
                      <a:pt x="295" y="234"/>
                      <a:pt x="290" y="246"/>
                      <a:pt x="280" y="246"/>
                    </a:cubicBezTo>
                    <a:cubicBezTo>
                      <a:pt x="276" y="246"/>
                      <a:pt x="276" y="249"/>
                      <a:pt x="273" y="252"/>
                    </a:cubicBezTo>
                    <a:cubicBezTo>
                      <a:pt x="265" y="262"/>
                      <a:pt x="252" y="268"/>
                      <a:pt x="241" y="276"/>
                    </a:cubicBezTo>
                    <a:cubicBezTo>
                      <a:pt x="235" y="280"/>
                      <a:pt x="225" y="279"/>
                      <a:pt x="226" y="289"/>
                    </a:cubicBezTo>
                    <a:cubicBezTo>
                      <a:pt x="227" y="299"/>
                      <a:pt x="220" y="311"/>
                      <a:pt x="235" y="314"/>
                    </a:cubicBezTo>
                    <a:cubicBezTo>
                      <a:pt x="236" y="322"/>
                      <a:pt x="225" y="313"/>
                      <a:pt x="226" y="321"/>
                    </a:cubicBezTo>
                    <a:cubicBezTo>
                      <a:pt x="227" y="327"/>
                      <a:pt x="234" y="321"/>
                      <a:pt x="237" y="325"/>
                    </a:cubicBezTo>
                    <a:cubicBezTo>
                      <a:pt x="236" y="330"/>
                      <a:pt x="230" y="331"/>
                      <a:pt x="231" y="334"/>
                    </a:cubicBezTo>
                    <a:cubicBezTo>
                      <a:pt x="238" y="340"/>
                      <a:pt x="245" y="344"/>
                      <a:pt x="253" y="342"/>
                    </a:cubicBezTo>
                    <a:cubicBezTo>
                      <a:pt x="260" y="339"/>
                      <a:pt x="266" y="333"/>
                      <a:pt x="272" y="329"/>
                    </a:cubicBezTo>
                    <a:cubicBezTo>
                      <a:pt x="278" y="326"/>
                      <a:pt x="284" y="323"/>
                      <a:pt x="286" y="332"/>
                    </a:cubicBezTo>
                    <a:cubicBezTo>
                      <a:pt x="289" y="348"/>
                      <a:pt x="301" y="360"/>
                      <a:pt x="304" y="376"/>
                    </a:cubicBezTo>
                    <a:cubicBezTo>
                      <a:pt x="305" y="382"/>
                      <a:pt x="309" y="383"/>
                      <a:pt x="311" y="380"/>
                    </a:cubicBezTo>
                    <a:cubicBezTo>
                      <a:pt x="316" y="373"/>
                      <a:pt x="324" y="373"/>
                      <a:pt x="332" y="370"/>
                    </a:cubicBezTo>
                    <a:cubicBezTo>
                      <a:pt x="335" y="368"/>
                      <a:pt x="341" y="366"/>
                      <a:pt x="339" y="357"/>
                    </a:cubicBezTo>
                    <a:cubicBezTo>
                      <a:pt x="337" y="348"/>
                      <a:pt x="337" y="336"/>
                      <a:pt x="350" y="329"/>
                    </a:cubicBezTo>
                    <a:cubicBezTo>
                      <a:pt x="361" y="323"/>
                      <a:pt x="360" y="309"/>
                      <a:pt x="350" y="307"/>
                    </a:cubicBezTo>
                    <a:cubicBezTo>
                      <a:pt x="339" y="304"/>
                      <a:pt x="342" y="296"/>
                      <a:pt x="343" y="290"/>
                    </a:cubicBezTo>
                    <a:cubicBezTo>
                      <a:pt x="346" y="275"/>
                      <a:pt x="357" y="265"/>
                      <a:pt x="370" y="258"/>
                    </a:cubicBezTo>
                    <a:cubicBezTo>
                      <a:pt x="378" y="254"/>
                      <a:pt x="384" y="250"/>
                      <a:pt x="385" y="239"/>
                    </a:cubicBezTo>
                    <a:cubicBezTo>
                      <a:pt x="387" y="225"/>
                      <a:pt x="400" y="218"/>
                      <a:pt x="414" y="222"/>
                    </a:cubicBezTo>
                    <a:cubicBezTo>
                      <a:pt x="419" y="224"/>
                      <a:pt x="423" y="229"/>
                      <a:pt x="419" y="235"/>
                    </a:cubicBezTo>
                    <a:cubicBezTo>
                      <a:pt x="415" y="240"/>
                      <a:pt x="411" y="246"/>
                      <a:pt x="406" y="250"/>
                    </a:cubicBezTo>
                    <a:cubicBezTo>
                      <a:pt x="391" y="260"/>
                      <a:pt x="380" y="269"/>
                      <a:pt x="383" y="292"/>
                    </a:cubicBezTo>
                    <a:cubicBezTo>
                      <a:pt x="385" y="304"/>
                      <a:pt x="388" y="309"/>
                      <a:pt x="396" y="311"/>
                    </a:cubicBezTo>
                    <a:cubicBezTo>
                      <a:pt x="406" y="313"/>
                      <a:pt x="416" y="315"/>
                      <a:pt x="425" y="309"/>
                    </a:cubicBezTo>
                    <a:cubicBezTo>
                      <a:pt x="433" y="305"/>
                      <a:pt x="442" y="307"/>
                      <a:pt x="450" y="306"/>
                    </a:cubicBezTo>
                    <a:cubicBezTo>
                      <a:pt x="454" y="305"/>
                      <a:pt x="457" y="307"/>
                      <a:pt x="458" y="311"/>
                    </a:cubicBezTo>
                    <a:cubicBezTo>
                      <a:pt x="459" y="315"/>
                      <a:pt x="457" y="317"/>
                      <a:pt x="453" y="318"/>
                    </a:cubicBezTo>
                    <a:cubicBezTo>
                      <a:pt x="446" y="320"/>
                      <a:pt x="441" y="322"/>
                      <a:pt x="433" y="321"/>
                    </a:cubicBezTo>
                    <a:cubicBezTo>
                      <a:pt x="423" y="319"/>
                      <a:pt x="412" y="321"/>
                      <a:pt x="404" y="328"/>
                    </a:cubicBezTo>
                    <a:cubicBezTo>
                      <a:pt x="398" y="334"/>
                      <a:pt x="409" y="338"/>
                      <a:pt x="411" y="343"/>
                    </a:cubicBezTo>
                    <a:cubicBezTo>
                      <a:pt x="413" y="346"/>
                      <a:pt x="413" y="351"/>
                      <a:pt x="411" y="353"/>
                    </a:cubicBezTo>
                    <a:cubicBezTo>
                      <a:pt x="408" y="356"/>
                      <a:pt x="403" y="355"/>
                      <a:pt x="401" y="353"/>
                    </a:cubicBezTo>
                    <a:cubicBezTo>
                      <a:pt x="397" y="349"/>
                      <a:pt x="391" y="345"/>
                      <a:pt x="387" y="349"/>
                    </a:cubicBezTo>
                    <a:cubicBezTo>
                      <a:pt x="382" y="354"/>
                      <a:pt x="378" y="360"/>
                      <a:pt x="379" y="369"/>
                    </a:cubicBezTo>
                    <a:cubicBezTo>
                      <a:pt x="380" y="376"/>
                      <a:pt x="386" y="389"/>
                      <a:pt x="368" y="391"/>
                    </a:cubicBezTo>
                    <a:cubicBezTo>
                      <a:pt x="362" y="391"/>
                      <a:pt x="358" y="394"/>
                      <a:pt x="352" y="391"/>
                    </a:cubicBezTo>
                    <a:cubicBezTo>
                      <a:pt x="348" y="388"/>
                      <a:pt x="342" y="389"/>
                      <a:pt x="338" y="393"/>
                    </a:cubicBezTo>
                    <a:cubicBezTo>
                      <a:pt x="323" y="407"/>
                      <a:pt x="301" y="388"/>
                      <a:pt x="286" y="402"/>
                    </a:cubicBezTo>
                    <a:cubicBezTo>
                      <a:pt x="285" y="401"/>
                      <a:pt x="284" y="399"/>
                      <a:pt x="283" y="398"/>
                    </a:cubicBezTo>
                    <a:cubicBezTo>
                      <a:pt x="268" y="392"/>
                      <a:pt x="279" y="381"/>
                      <a:pt x="278" y="372"/>
                    </a:cubicBezTo>
                    <a:cubicBezTo>
                      <a:pt x="278" y="365"/>
                      <a:pt x="274" y="357"/>
                      <a:pt x="279" y="350"/>
                    </a:cubicBezTo>
                    <a:cubicBezTo>
                      <a:pt x="278" y="350"/>
                      <a:pt x="277" y="349"/>
                      <a:pt x="275" y="348"/>
                    </a:cubicBezTo>
                    <a:cubicBezTo>
                      <a:pt x="272" y="358"/>
                      <a:pt x="254" y="354"/>
                      <a:pt x="255" y="370"/>
                    </a:cubicBezTo>
                    <a:cubicBezTo>
                      <a:pt x="256" y="378"/>
                      <a:pt x="260" y="386"/>
                      <a:pt x="261" y="394"/>
                    </a:cubicBezTo>
                    <a:cubicBezTo>
                      <a:pt x="262" y="399"/>
                      <a:pt x="268" y="412"/>
                      <a:pt x="251" y="406"/>
                    </a:cubicBezTo>
                    <a:cubicBezTo>
                      <a:pt x="246" y="404"/>
                      <a:pt x="237" y="407"/>
                      <a:pt x="232" y="410"/>
                    </a:cubicBezTo>
                    <a:cubicBezTo>
                      <a:pt x="217" y="420"/>
                      <a:pt x="207" y="436"/>
                      <a:pt x="191" y="447"/>
                    </a:cubicBezTo>
                    <a:cubicBezTo>
                      <a:pt x="181" y="454"/>
                      <a:pt x="175" y="465"/>
                      <a:pt x="160" y="458"/>
                    </a:cubicBezTo>
                    <a:cubicBezTo>
                      <a:pt x="157" y="457"/>
                      <a:pt x="154" y="459"/>
                      <a:pt x="155" y="463"/>
                    </a:cubicBezTo>
                    <a:cubicBezTo>
                      <a:pt x="160" y="481"/>
                      <a:pt x="151" y="474"/>
                      <a:pt x="142" y="471"/>
                    </a:cubicBezTo>
                    <a:cubicBezTo>
                      <a:pt x="137" y="469"/>
                      <a:pt x="128" y="469"/>
                      <a:pt x="126" y="475"/>
                    </a:cubicBezTo>
                    <a:cubicBezTo>
                      <a:pt x="124" y="480"/>
                      <a:pt x="129" y="485"/>
                      <a:pt x="137" y="486"/>
                    </a:cubicBezTo>
                    <a:cubicBezTo>
                      <a:pt x="164" y="489"/>
                      <a:pt x="165" y="517"/>
                      <a:pt x="158" y="536"/>
                    </a:cubicBezTo>
                    <a:cubicBezTo>
                      <a:pt x="155" y="541"/>
                      <a:pt x="151" y="541"/>
                      <a:pt x="148" y="540"/>
                    </a:cubicBezTo>
                    <a:cubicBezTo>
                      <a:pt x="131" y="534"/>
                      <a:pt x="113" y="539"/>
                      <a:pt x="96" y="535"/>
                    </a:cubicBezTo>
                    <a:cubicBezTo>
                      <a:pt x="91" y="533"/>
                      <a:pt x="81" y="536"/>
                      <a:pt x="84" y="548"/>
                    </a:cubicBezTo>
                    <a:cubicBezTo>
                      <a:pt x="87" y="559"/>
                      <a:pt x="88" y="572"/>
                      <a:pt x="82" y="582"/>
                    </a:cubicBezTo>
                    <a:cubicBezTo>
                      <a:pt x="75" y="594"/>
                      <a:pt x="89" y="602"/>
                      <a:pt x="86" y="613"/>
                    </a:cubicBezTo>
                    <a:cubicBezTo>
                      <a:pt x="86" y="613"/>
                      <a:pt x="90" y="615"/>
                      <a:pt x="91" y="615"/>
                    </a:cubicBezTo>
                    <a:cubicBezTo>
                      <a:pt x="101" y="609"/>
                      <a:pt x="106" y="614"/>
                      <a:pt x="111" y="621"/>
                    </a:cubicBezTo>
                    <a:cubicBezTo>
                      <a:pt x="114" y="626"/>
                      <a:pt x="117" y="622"/>
                      <a:pt x="120" y="622"/>
                    </a:cubicBezTo>
                    <a:cubicBezTo>
                      <a:pt x="127" y="620"/>
                      <a:pt x="134" y="618"/>
                      <a:pt x="142" y="618"/>
                    </a:cubicBezTo>
                    <a:cubicBezTo>
                      <a:pt x="154" y="618"/>
                      <a:pt x="171" y="602"/>
                      <a:pt x="173" y="590"/>
                    </a:cubicBezTo>
                    <a:cubicBezTo>
                      <a:pt x="174" y="576"/>
                      <a:pt x="180" y="567"/>
                      <a:pt x="195" y="564"/>
                    </a:cubicBezTo>
                    <a:cubicBezTo>
                      <a:pt x="200" y="562"/>
                      <a:pt x="207" y="557"/>
                      <a:pt x="206" y="551"/>
                    </a:cubicBezTo>
                    <a:cubicBezTo>
                      <a:pt x="205" y="538"/>
                      <a:pt x="213" y="539"/>
                      <a:pt x="220" y="540"/>
                    </a:cubicBezTo>
                    <a:cubicBezTo>
                      <a:pt x="234" y="543"/>
                      <a:pt x="246" y="540"/>
                      <a:pt x="257" y="530"/>
                    </a:cubicBezTo>
                    <a:cubicBezTo>
                      <a:pt x="263" y="525"/>
                      <a:pt x="273" y="526"/>
                      <a:pt x="276" y="535"/>
                    </a:cubicBezTo>
                    <a:cubicBezTo>
                      <a:pt x="282" y="551"/>
                      <a:pt x="295" y="557"/>
                      <a:pt x="308" y="565"/>
                    </a:cubicBezTo>
                    <a:cubicBezTo>
                      <a:pt x="321" y="572"/>
                      <a:pt x="335" y="580"/>
                      <a:pt x="331" y="600"/>
                    </a:cubicBezTo>
                    <a:cubicBezTo>
                      <a:pt x="333" y="594"/>
                      <a:pt x="344" y="593"/>
                      <a:pt x="341" y="586"/>
                    </a:cubicBezTo>
                    <a:cubicBezTo>
                      <a:pt x="335" y="570"/>
                      <a:pt x="347" y="578"/>
                      <a:pt x="352" y="577"/>
                    </a:cubicBezTo>
                    <a:cubicBezTo>
                      <a:pt x="352" y="573"/>
                      <a:pt x="350" y="571"/>
                      <a:pt x="347" y="570"/>
                    </a:cubicBezTo>
                    <a:cubicBezTo>
                      <a:pt x="328" y="561"/>
                      <a:pt x="313" y="548"/>
                      <a:pt x="301" y="530"/>
                    </a:cubicBezTo>
                    <a:cubicBezTo>
                      <a:pt x="297" y="524"/>
                      <a:pt x="296" y="518"/>
                      <a:pt x="301" y="512"/>
                    </a:cubicBezTo>
                    <a:cubicBezTo>
                      <a:pt x="307" y="505"/>
                      <a:pt x="310" y="514"/>
                      <a:pt x="313" y="517"/>
                    </a:cubicBezTo>
                    <a:cubicBezTo>
                      <a:pt x="325" y="530"/>
                      <a:pt x="337" y="544"/>
                      <a:pt x="355" y="550"/>
                    </a:cubicBezTo>
                    <a:cubicBezTo>
                      <a:pt x="364" y="554"/>
                      <a:pt x="364" y="561"/>
                      <a:pt x="364" y="568"/>
                    </a:cubicBezTo>
                    <a:cubicBezTo>
                      <a:pt x="364" y="580"/>
                      <a:pt x="375" y="593"/>
                      <a:pt x="388" y="595"/>
                    </a:cubicBezTo>
                    <a:cubicBezTo>
                      <a:pt x="382" y="600"/>
                      <a:pt x="379" y="606"/>
                      <a:pt x="385" y="611"/>
                    </a:cubicBezTo>
                    <a:cubicBezTo>
                      <a:pt x="388" y="614"/>
                      <a:pt x="396" y="621"/>
                      <a:pt x="398" y="616"/>
                    </a:cubicBezTo>
                    <a:cubicBezTo>
                      <a:pt x="401" y="609"/>
                      <a:pt x="406" y="604"/>
                      <a:pt x="409" y="597"/>
                    </a:cubicBezTo>
                    <a:cubicBezTo>
                      <a:pt x="397" y="595"/>
                      <a:pt x="402" y="582"/>
                      <a:pt x="392" y="576"/>
                    </a:cubicBezTo>
                    <a:cubicBezTo>
                      <a:pt x="405" y="577"/>
                      <a:pt x="413" y="565"/>
                      <a:pt x="421" y="568"/>
                    </a:cubicBezTo>
                    <a:cubicBezTo>
                      <a:pt x="434" y="573"/>
                      <a:pt x="443" y="568"/>
                      <a:pt x="455" y="563"/>
                    </a:cubicBezTo>
                    <a:cubicBezTo>
                      <a:pt x="443" y="554"/>
                      <a:pt x="440" y="545"/>
                      <a:pt x="452" y="534"/>
                    </a:cubicBezTo>
                    <a:cubicBezTo>
                      <a:pt x="454" y="533"/>
                      <a:pt x="454" y="531"/>
                      <a:pt x="455" y="529"/>
                    </a:cubicBezTo>
                    <a:cubicBezTo>
                      <a:pt x="462" y="520"/>
                      <a:pt x="465" y="509"/>
                      <a:pt x="474" y="502"/>
                    </a:cubicBezTo>
                    <a:cubicBezTo>
                      <a:pt x="479" y="498"/>
                      <a:pt x="502" y="501"/>
                      <a:pt x="501" y="506"/>
                    </a:cubicBezTo>
                    <a:cubicBezTo>
                      <a:pt x="499" y="511"/>
                      <a:pt x="497" y="515"/>
                      <a:pt x="502" y="519"/>
                    </a:cubicBezTo>
                    <a:cubicBezTo>
                      <a:pt x="508" y="525"/>
                      <a:pt x="513" y="523"/>
                      <a:pt x="519" y="519"/>
                    </a:cubicBezTo>
                    <a:cubicBezTo>
                      <a:pt x="521" y="517"/>
                      <a:pt x="525" y="514"/>
                      <a:pt x="520" y="512"/>
                    </a:cubicBezTo>
                    <a:cubicBezTo>
                      <a:pt x="507" y="505"/>
                      <a:pt x="520" y="501"/>
                      <a:pt x="522" y="501"/>
                    </a:cubicBezTo>
                    <a:cubicBezTo>
                      <a:pt x="533" y="498"/>
                      <a:pt x="542" y="489"/>
                      <a:pt x="556" y="494"/>
                    </a:cubicBezTo>
                    <a:cubicBezTo>
                      <a:pt x="545" y="500"/>
                      <a:pt x="546" y="512"/>
                      <a:pt x="536" y="521"/>
                    </a:cubicBezTo>
                    <a:cubicBezTo>
                      <a:pt x="554" y="523"/>
                      <a:pt x="560" y="540"/>
                      <a:pt x="576" y="543"/>
                    </a:cubicBezTo>
                    <a:cubicBezTo>
                      <a:pt x="579" y="543"/>
                      <a:pt x="584" y="551"/>
                      <a:pt x="582" y="556"/>
                    </a:cubicBezTo>
                    <a:cubicBezTo>
                      <a:pt x="580" y="561"/>
                      <a:pt x="576" y="564"/>
                      <a:pt x="569" y="564"/>
                    </a:cubicBezTo>
                    <a:cubicBezTo>
                      <a:pt x="554" y="564"/>
                      <a:pt x="540" y="566"/>
                      <a:pt x="526" y="559"/>
                    </a:cubicBezTo>
                    <a:cubicBezTo>
                      <a:pt x="518" y="555"/>
                      <a:pt x="507" y="555"/>
                      <a:pt x="496" y="557"/>
                    </a:cubicBezTo>
                    <a:cubicBezTo>
                      <a:pt x="473" y="561"/>
                      <a:pt x="454" y="576"/>
                      <a:pt x="429" y="577"/>
                    </a:cubicBezTo>
                    <a:cubicBezTo>
                      <a:pt x="431" y="582"/>
                      <a:pt x="437" y="583"/>
                      <a:pt x="436" y="590"/>
                    </a:cubicBezTo>
                    <a:cubicBezTo>
                      <a:pt x="435" y="600"/>
                      <a:pt x="435" y="610"/>
                      <a:pt x="448" y="615"/>
                    </a:cubicBezTo>
                    <a:cubicBezTo>
                      <a:pt x="457" y="619"/>
                      <a:pt x="464" y="629"/>
                      <a:pt x="476" y="618"/>
                    </a:cubicBezTo>
                    <a:cubicBezTo>
                      <a:pt x="478" y="616"/>
                      <a:pt x="484" y="617"/>
                      <a:pt x="487" y="620"/>
                    </a:cubicBezTo>
                    <a:cubicBezTo>
                      <a:pt x="494" y="626"/>
                      <a:pt x="500" y="625"/>
                      <a:pt x="508" y="620"/>
                    </a:cubicBezTo>
                    <a:cubicBezTo>
                      <a:pt x="519" y="613"/>
                      <a:pt x="526" y="618"/>
                      <a:pt x="526" y="630"/>
                    </a:cubicBezTo>
                    <a:cubicBezTo>
                      <a:pt x="526" y="648"/>
                      <a:pt x="515" y="662"/>
                      <a:pt x="507" y="676"/>
                    </a:cubicBezTo>
                    <a:cubicBezTo>
                      <a:pt x="504" y="683"/>
                      <a:pt x="490" y="677"/>
                      <a:pt x="481" y="678"/>
                    </a:cubicBezTo>
                    <a:cubicBezTo>
                      <a:pt x="477" y="678"/>
                      <a:pt x="472" y="677"/>
                      <a:pt x="468" y="678"/>
                    </a:cubicBezTo>
                    <a:cubicBezTo>
                      <a:pt x="443" y="684"/>
                      <a:pt x="421" y="672"/>
                      <a:pt x="398" y="664"/>
                    </a:cubicBezTo>
                    <a:cubicBezTo>
                      <a:pt x="381" y="658"/>
                      <a:pt x="373" y="660"/>
                      <a:pt x="370" y="678"/>
                    </a:cubicBezTo>
                    <a:cubicBezTo>
                      <a:pt x="369" y="686"/>
                      <a:pt x="368" y="690"/>
                      <a:pt x="357" y="686"/>
                    </a:cubicBezTo>
                    <a:cubicBezTo>
                      <a:pt x="341" y="679"/>
                      <a:pt x="327" y="672"/>
                      <a:pt x="312" y="664"/>
                    </a:cubicBezTo>
                    <a:cubicBezTo>
                      <a:pt x="303" y="658"/>
                      <a:pt x="291" y="661"/>
                      <a:pt x="281" y="654"/>
                    </a:cubicBezTo>
                    <a:cubicBezTo>
                      <a:pt x="274" y="649"/>
                      <a:pt x="271" y="647"/>
                      <a:pt x="280" y="642"/>
                    </a:cubicBezTo>
                    <a:cubicBezTo>
                      <a:pt x="292" y="636"/>
                      <a:pt x="274" y="626"/>
                      <a:pt x="283" y="620"/>
                    </a:cubicBezTo>
                    <a:cubicBezTo>
                      <a:pt x="280" y="617"/>
                      <a:pt x="278" y="611"/>
                      <a:pt x="273" y="612"/>
                    </a:cubicBezTo>
                    <a:cubicBezTo>
                      <a:pt x="262" y="614"/>
                      <a:pt x="249" y="609"/>
                      <a:pt x="240" y="613"/>
                    </a:cubicBezTo>
                    <a:cubicBezTo>
                      <a:pt x="226" y="620"/>
                      <a:pt x="212" y="617"/>
                      <a:pt x="198" y="618"/>
                    </a:cubicBezTo>
                    <a:cubicBezTo>
                      <a:pt x="190" y="618"/>
                      <a:pt x="183" y="620"/>
                      <a:pt x="177" y="624"/>
                    </a:cubicBezTo>
                    <a:cubicBezTo>
                      <a:pt x="159" y="634"/>
                      <a:pt x="142" y="644"/>
                      <a:pt x="121" y="630"/>
                    </a:cubicBezTo>
                    <a:cubicBezTo>
                      <a:pt x="115" y="626"/>
                      <a:pt x="113" y="631"/>
                      <a:pt x="111" y="635"/>
                    </a:cubicBezTo>
                    <a:cubicBezTo>
                      <a:pt x="107" y="642"/>
                      <a:pt x="106" y="652"/>
                      <a:pt x="97" y="654"/>
                    </a:cubicBezTo>
                    <a:cubicBezTo>
                      <a:pt x="80" y="657"/>
                      <a:pt x="76" y="670"/>
                      <a:pt x="76" y="684"/>
                    </a:cubicBezTo>
                    <a:cubicBezTo>
                      <a:pt x="76" y="691"/>
                      <a:pt x="73" y="696"/>
                      <a:pt x="69" y="700"/>
                    </a:cubicBezTo>
                    <a:cubicBezTo>
                      <a:pt x="62" y="710"/>
                      <a:pt x="48" y="713"/>
                      <a:pt x="40" y="722"/>
                    </a:cubicBezTo>
                    <a:cubicBezTo>
                      <a:pt x="28" y="735"/>
                      <a:pt x="21" y="751"/>
                      <a:pt x="13" y="767"/>
                    </a:cubicBezTo>
                    <a:cubicBezTo>
                      <a:pt x="6" y="778"/>
                      <a:pt x="0" y="787"/>
                      <a:pt x="9" y="802"/>
                    </a:cubicBezTo>
                    <a:cubicBezTo>
                      <a:pt x="13" y="808"/>
                      <a:pt x="14" y="821"/>
                      <a:pt x="9" y="833"/>
                    </a:cubicBezTo>
                    <a:cubicBezTo>
                      <a:pt x="1" y="852"/>
                      <a:pt x="1" y="872"/>
                      <a:pt x="18" y="888"/>
                    </a:cubicBezTo>
                    <a:cubicBezTo>
                      <a:pt x="31" y="900"/>
                      <a:pt x="36" y="919"/>
                      <a:pt x="49" y="929"/>
                    </a:cubicBezTo>
                    <a:cubicBezTo>
                      <a:pt x="70" y="944"/>
                      <a:pt x="89" y="964"/>
                      <a:pt x="123" y="956"/>
                    </a:cubicBezTo>
                    <a:cubicBezTo>
                      <a:pt x="147" y="950"/>
                      <a:pt x="173" y="950"/>
                      <a:pt x="197" y="939"/>
                    </a:cubicBezTo>
                    <a:cubicBezTo>
                      <a:pt x="207" y="935"/>
                      <a:pt x="221" y="939"/>
                      <a:pt x="226" y="947"/>
                    </a:cubicBezTo>
                    <a:cubicBezTo>
                      <a:pt x="234" y="962"/>
                      <a:pt x="243" y="964"/>
                      <a:pt x="255" y="956"/>
                    </a:cubicBezTo>
                    <a:cubicBezTo>
                      <a:pt x="258" y="955"/>
                      <a:pt x="259" y="956"/>
                      <a:pt x="260" y="957"/>
                    </a:cubicBezTo>
                    <a:cubicBezTo>
                      <a:pt x="272" y="965"/>
                      <a:pt x="278" y="974"/>
                      <a:pt x="271" y="989"/>
                    </a:cubicBezTo>
                    <a:cubicBezTo>
                      <a:pt x="261" y="1008"/>
                      <a:pt x="263" y="1026"/>
                      <a:pt x="280" y="1039"/>
                    </a:cubicBezTo>
                    <a:cubicBezTo>
                      <a:pt x="297" y="1053"/>
                      <a:pt x="300" y="1074"/>
                      <a:pt x="306" y="1093"/>
                    </a:cubicBezTo>
                    <a:cubicBezTo>
                      <a:pt x="308" y="1103"/>
                      <a:pt x="314" y="1115"/>
                      <a:pt x="309" y="1124"/>
                    </a:cubicBezTo>
                    <a:cubicBezTo>
                      <a:pt x="304" y="1135"/>
                      <a:pt x="301" y="1146"/>
                      <a:pt x="296" y="1156"/>
                    </a:cubicBezTo>
                    <a:cubicBezTo>
                      <a:pt x="289" y="1173"/>
                      <a:pt x="293" y="1185"/>
                      <a:pt x="300" y="1200"/>
                    </a:cubicBezTo>
                    <a:cubicBezTo>
                      <a:pt x="306" y="1216"/>
                      <a:pt x="316" y="1230"/>
                      <a:pt x="317" y="1250"/>
                    </a:cubicBezTo>
                    <a:cubicBezTo>
                      <a:pt x="317" y="1265"/>
                      <a:pt x="320" y="1282"/>
                      <a:pt x="329" y="1296"/>
                    </a:cubicBezTo>
                    <a:cubicBezTo>
                      <a:pt x="340" y="1312"/>
                      <a:pt x="350" y="1329"/>
                      <a:pt x="349" y="1350"/>
                    </a:cubicBezTo>
                    <a:cubicBezTo>
                      <a:pt x="349" y="1360"/>
                      <a:pt x="364" y="1371"/>
                      <a:pt x="368" y="1367"/>
                    </a:cubicBezTo>
                    <a:cubicBezTo>
                      <a:pt x="377" y="1359"/>
                      <a:pt x="388" y="1359"/>
                      <a:pt x="397" y="1359"/>
                    </a:cubicBezTo>
                    <a:cubicBezTo>
                      <a:pt x="425" y="1359"/>
                      <a:pt x="448" y="1349"/>
                      <a:pt x="463" y="1326"/>
                    </a:cubicBezTo>
                    <a:cubicBezTo>
                      <a:pt x="473" y="1310"/>
                      <a:pt x="493" y="1299"/>
                      <a:pt x="491" y="1278"/>
                    </a:cubicBezTo>
                    <a:cubicBezTo>
                      <a:pt x="490" y="1267"/>
                      <a:pt x="494" y="1262"/>
                      <a:pt x="501" y="1260"/>
                    </a:cubicBezTo>
                    <a:cubicBezTo>
                      <a:pt x="519" y="1256"/>
                      <a:pt x="518" y="1244"/>
                      <a:pt x="517" y="1231"/>
                    </a:cubicBezTo>
                    <a:cubicBezTo>
                      <a:pt x="516" y="1225"/>
                      <a:pt x="515" y="1220"/>
                      <a:pt x="513" y="1215"/>
                    </a:cubicBezTo>
                    <a:cubicBezTo>
                      <a:pt x="509" y="1209"/>
                      <a:pt x="512" y="1203"/>
                      <a:pt x="516" y="1201"/>
                    </a:cubicBezTo>
                    <a:cubicBezTo>
                      <a:pt x="528" y="1193"/>
                      <a:pt x="537" y="1180"/>
                      <a:pt x="552" y="1175"/>
                    </a:cubicBezTo>
                    <a:cubicBezTo>
                      <a:pt x="563" y="1172"/>
                      <a:pt x="569" y="1163"/>
                      <a:pt x="570" y="1149"/>
                    </a:cubicBezTo>
                    <a:cubicBezTo>
                      <a:pt x="572" y="1122"/>
                      <a:pt x="557" y="1097"/>
                      <a:pt x="555" y="1071"/>
                    </a:cubicBezTo>
                    <a:cubicBezTo>
                      <a:pt x="554" y="1054"/>
                      <a:pt x="558" y="1039"/>
                      <a:pt x="569" y="1029"/>
                    </a:cubicBezTo>
                    <a:cubicBezTo>
                      <a:pt x="587" y="1012"/>
                      <a:pt x="602" y="992"/>
                      <a:pt x="623" y="979"/>
                    </a:cubicBezTo>
                    <a:cubicBezTo>
                      <a:pt x="646" y="964"/>
                      <a:pt x="655" y="939"/>
                      <a:pt x="668" y="918"/>
                    </a:cubicBezTo>
                    <a:cubicBezTo>
                      <a:pt x="673" y="908"/>
                      <a:pt x="680" y="896"/>
                      <a:pt x="674" y="882"/>
                    </a:cubicBezTo>
                    <a:cubicBezTo>
                      <a:pt x="667" y="887"/>
                      <a:pt x="659" y="888"/>
                      <a:pt x="650" y="889"/>
                    </a:cubicBezTo>
                    <a:cubicBezTo>
                      <a:pt x="640" y="889"/>
                      <a:pt x="629" y="892"/>
                      <a:pt x="619" y="896"/>
                    </a:cubicBezTo>
                    <a:cubicBezTo>
                      <a:pt x="614" y="898"/>
                      <a:pt x="606" y="903"/>
                      <a:pt x="605" y="898"/>
                    </a:cubicBezTo>
                    <a:cubicBezTo>
                      <a:pt x="604" y="891"/>
                      <a:pt x="587" y="891"/>
                      <a:pt x="598" y="880"/>
                    </a:cubicBezTo>
                    <a:cubicBezTo>
                      <a:pt x="599" y="878"/>
                      <a:pt x="596" y="876"/>
                      <a:pt x="595" y="874"/>
                    </a:cubicBezTo>
                    <a:cubicBezTo>
                      <a:pt x="586" y="865"/>
                      <a:pt x="581" y="854"/>
                      <a:pt x="567" y="851"/>
                    </a:cubicBezTo>
                    <a:cubicBezTo>
                      <a:pt x="561" y="850"/>
                      <a:pt x="558" y="842"/>
                      <a:pt x="556" y="836"/>
                    </a:cubicBezTo>
                    <a:cubicBezTo>
                      <a:pt x="549" y="817"/>
                      <a:pt x="535" y="801"/>
                      <a:pt x="533" y="779"/>
                    </a:cubicBezTo>
                    <a:cubicBezTo>
                      <a:pt x="533" y="779"/>
                      <a:pt x="533" y="779"/>
                      <a:pt x="532" y="778"/>
                    </a:cubicBezTo>
                    <a:cubicBezTo>
                      <a:pt x="520" y="764"/>
                      <a:pt x="515" y="746"/>
                      <a:pt x="507" y="730"/>
                    </a:cubicBezTo>
                    <a:cubicBezTo>
                      <a:pt x="500" y="718"/>
                      <a:pt x="501" y="717"/>
                      <a:pt x="512" y="711"/>
                    </a:cubicBezTo>
                    <a:cubicBezTo>
                      <a:pt x="527" y="729"/>
                      <a:pt x="538" y="749"/>
                      <a:pt x="552" y="767"/>
                    </a:cubicBezTo>
                    <a:cubicBezTo>
                      <a:pt x="559" y="776"/>
                      <a:pt x="554" y="788"/>
                      <a:pt x="562" y="795"/>
                    </a:cubicBezTo>
                    <a:cubicBezTo>
                      <a:pt x="584" y="814"/>
                      <a:pt x="592" y="840"/>
                      <a:pt x="598" y="867"/>
                    </a:cubicBezTo>
                    <a:cubicBezTo>
                      <a:pt x="600" y="877"/>
                      <a:pt x="605" y="877"/>
                      <a:pt x="612" y="874"/>
                    </a:cubicBezTo>
                    <a:cubicBezTo>
                      <a:pt x="640" y="863"/>
                      <a:pt x="672" y="857"/>
                      <a:pt x="696" y="836"/>
                    </a:cubicBezTo>
                    <a:cubicBezTo>
                      <a:pt x="699" y="834"/>
                      <a:pt x="702" y="834"/>
                      <a:pt x="705" y="834"/>
                    </a:cubicBezTo>
                    <a:cubicBezTo>
                      <a:pt x="720" y="832"/>
                      <a:pt x="733" y="822"/>
                      <a:pt x="739" y="812"/>
                    </a:cubicBezTo>
                    <a:cubicBezTo>
                      <a:pt x="744" y="803"/>
                      <a:pt x="752" y="797"/>
                      <a:pt x="757" y="789"/>
                    </a:cubicBezTo>
                    <a:cubicBezTo>
                      <a:pt x="765" y="777"/>
                      <a:pt x="765" y="767"/>
                      <a:pt x="754" y="764"/>
                    </a:cubicBezTo>
                    <a:cubicBezTo>
                      <a:pt x="738" y="760"/>
                      <a:pt x="732" y="750"/>
                      <a:pt x="728" y="732"/>
                    </a:cubicBezTo>
                    <a:cubicBezTo>
                      <a:pt x="722" y="739"/>
                      <a:pt x="718" y="743"/>
                      <a:pt x="716" y="748"/>
                    </a:cubicBezTo>
                    <a:cubicBezTo>
                      <a:pt x="709" y="762"/>
                      <a:pt x="695" y="755"/>
                      <a:pt x="684" y="757"/>
                    </a:cubicBezTo>
                    <a:cubicBezTo>
                      <a:pt x="679" y="759"/>
                      <a:pt x="684" y="745"/>
                      <a:pt x="681" y="739"/>
                    </a:cubicBezTo>
                    <a:cubicBezTo>
                      <a:pt x="681" y="739"/>
                      <a:pt x="681" y="739"/>
                      <a:pt x="680" y="738"/>
                    </a:cubicBezTo>
                    <a:cubicBezTo>
                      <a:pt x="675" y="733"/>
                      <a:pt x="672" y="750"/>
                      <a:pt x="669" y="741"/>
                    </a:cubicBezTo>
                    <a:cubicBezTo>
                      <a:pt x="665" y="727"/>
                      <a:pt x="653" y="718"/>
                      <a:pt x="649" y="705"/>
                    </a:cubicBezTo>
                    <a:cubicBezTo>
                      <a:pt x="648" y="701"/>
                      <a:pt x="645" y="698"/>
                      <a:pt x="651" y="695"/>
                    </a:cubicBezTo>
                    <a:cubicBezTo>
                      <a:pt x="657" y="692"/>
                      <a:pt x="662" y="688"/>
                      <a:pt x="667" y="694"/>
                    </a:cubicBezTo>
                    <a:cubicBezTo>
                      <a:pt x="670" y="697"/>
                      <a:pt x="674" y="701"/>
                      <a:pt x="676" y="707"/>
                    </a:cubicBezTo>
                    <a:cubicBezTo>
                      <a:pt x="681" y="721"/>
                      <a:pt x="709" y="733"/>
                      <a:pt x="724" y="727"/>
                    </a:cubicBezTo>
                    <a:cubicBezTo>
                      <a:pt x="731" y="725"/>
                      <a:pt x="735" y="725"/>
                      <a:pt x="738" y="733"/>
                    </a:cubicBezTo>
                    <a:cubicBezTo>
                      <a:pt x="740" y="738"/>
                      <a:pt x="743" y="744"/>
                      <a:pt x="750" y="744"/>
                    </a:cubicBezTo>
                    <a:cubicBezTo>
                      <a:pt x="766" y="743"/>
                      <a:pt x="782" y="747"/>
                      <a:pt x="798" y="745"/>
                    </a:cubicBezTo>
                    <a:cubicBezTo>
                      <a:pt x="808" y="743"/>
                      <a:pt x="821" y="740"/>
                      <a:pt x="829" y="745"/>
                    </a:cubicBezTo>
                    <a:cubicBezTo>
                      <a:pt x="842" y="752"/>
                      <a:pt x="851" y="765"/>
                      <a:pt x="862" y="775"/>
                    </a:cubicBezTo>
                    <a:cubicBezTo>
                      <a:pt x="862" y="775"/>
                      <a:pt x="862" y="776"/>
                      <a:pt x="862" y="776"/>
                    </a:cubicBezTo>
                    <a:cubicBezTo>
                      <a:pt x="863" y="791"/>
                      <a:pt x="876" y="798"/>
                      <a:pt x="888" y="791"/>
                    </a:cubicBezTo>
                    <a:cubicBezTo>
                      <a:pt x="890" y="789"/>
                      <a:pt x="890" y="784"/>
                      <a:pt x="894" y="787"/>
                    </a:cubicBezTo>
                    <a:cubicBezTo>
                      <a:pt x="898" y="789"/>
                      <a:pt x="899" y="793"/>
                      <a:pt x="897" y="796"/>
                    </a:cubicBezTo>
                    <a:cubicBezTo>
                      <a:pt x="896" y="799"/>
                      <a:pt x="895" y="802"/>
                      <a:pt x="895" y="805"/>
                    </a:cubicBezTo>
                    <a:cubicBezTo>
                      <a:pt x="903" y="845"/>
                      <a:pt x="919" y="883"/>
                      <a:pt x="936" y="920"/>
                    </a:cubicBezTo>
                    <a:cubicBezTo>
                      <a:pt x="938" y="924"/>
                      <a:pt x="941" y="927"/>
                      <a:pt x="945" y="923"/>
                    </a:cubicBezTo>
                    <a:cubicBezTo>
                      <a:pt x="961" y="909"/>
                      <a:pt x="970" y="890"/>
                      <a:pt x="969" y="869"/>
                    </a:cubicBezTo>
                    <a:cubicBezTo>
                      <a:pt x="969" y="856"/>
                      <a:pt x="972" y="847"/>
                      <a:pt x="983" y="840"/>
                    </a:cubicBezTo>
                    <a:cubicBezTo>
                      <a:pt x="989" y="835"/>
                      <a:pt x="994" y="828"/>
                      <a:pt x="1000" y="824"/>
                    </a:cubicBezTo>
                    <a:cubicBezTo>
                      <a:pt x="1021" y="812"/>
                      <a:pt x="1032" y="786"/>
                      <a:pt x="1059" y="780"/>
                    </a:cubicBezTo>
                    <a:cubicBezTo>
                      <a:pt x="1073" y="776"/>
                      <a:pt x="1079" y="775"/>
                      <a:pt x="1082" y="791"/>
                    </a:cubicBezTo>
                    <a:cubicBezTo>
                      <a:pt x="1082" y="795"/>
                      <a:pt x="1086" y="799"/>
                      <a:pt x="1089" y="801"/>
                    </a:cubicBezTo>
                    <a:cubicBezTo>
                      <a:pt x="1100" y="809"/>
                      <a:pt x="1103" y="820"/>
                      <a:pt x="1102" y="832"/>
                    </a:cubicBezTo>
                    <a:cubicBezTo>
                      <a:pt x="1102" y="836"/>
                      <a:pt x="1099" y="839"/>
                      <a:pt x="1105" y="842"/>
                    </a:cubicBezTo>
                    <a:cubicBezTo>
                      <a:pt x="1110" y="844"/>
                      <a:pt x="1113" y="843"/>
                      <a:pt x="1116" y="839"/>
                    </a:cubicBezTo>
                    <a:cubicBezTo>
                      <a:pt x="1119" y="836"/>
                      <a:pt x="1122" y="832"/>
                      <a:pt x="1126" y="835"/>
                    </a:cubicBezTo>
                    <a:cubicBezTo>
                      <a:pt x="1130" y="837"/>
                      <a:pt x="1132" y="841"/>
                      <a:pt x="1132" y="846"/>
                    </a:cubicBezTo>
                    <a:cubicBezTo>
                      <a:pt x="1132" y="852"/>
                      <a:pt x="1131" y="859"/>
                      <a:pt x="1135" y="865"/>
                    </a:cubicBezTo>
                    <a:cubicBezTo>
                      <a:pt x="1141" y="877"/>
                      <a:pt x="1142" y="889"/>
                      <a:pt x="1139" y="902"/>
                    </a:cubicBezTo>
                    <a:cubicBezTo>
                      <a:pt x="1137" y="913"/>
                      <a:pt x="1136" y="923"/>
                      <a:pt x="1148" y="930"/>
                    </a:cubicBezTo>
                    <a:cubicBezTo>
                      <a:pt x="1153" y="934"/>
                      <a:pt x="1155" y="940"/>
                      <a:pt x="1157" y="947"/>
                    </a:cubicBezTo>
                    <a:cubicBezTo>
                      <a:pt x="1160" y="962"/>
                      <a:pt x="1164" y="978"/>
                      <a:pt x="1181" y="985"/>
                    </a:cubicBezTo>
                    <a:cubicBezTo>
                      <a:pt x="1185" y="987"/>
                      <a:pt x="1189" y="993"/>
                      <a:pt x="1194" y="989"/>
                    </a:cubicBezTo>
                    <a:cubicBezTo>
                      <a:pt x="1198" y="984"/>
                      <a:pt x="1192" y="981"/>
                      <a:pt x="1190" y="977"/>
                    </a:cubicBezTo>
                    <a:cubicBezTo>
                      <a:pt x="1189" y="976"/>
                      <a:pt x="1189" y="973"/>
                      <a:pt x="1189" y="971"/>
                    </a:cubicBezTo>
                    <a:cubicBezTo>
                      <a:pt x="1192" y="953"/>
                      <a:pt x="1179" y="945"/>
                      <a:pt x="1166" y="936"/>
                    </a:cubicBezTo>
                    <a:cubicBezTo>
                      <a:pt x="1156" y="928"/>
                      <a:pt x="1149" y="915"/>
                      <a:pt x="1148" y="903"/>
                    </a:cubicBezTo>
                    <a:cubicBezTo>
                      <a:pt x="1147" y="892"/>
                      <a:pt x="1154" y="881"/>
                      <a:pt x="1158" y="869"/>
                    </a:cubicBezTo>
                    <a:cubicBezTo>
                      <a:pt x="1177" y="881"/>
                      <a:pt x="1195" y="893"/>
                      <a:pt x="1203" y="914"/>
                    </a:cubicBezTo>
                    <a:cubicBezTo>
                      <a:pt x="1205" y="918"/>
                      <a:pt x="1209" y="916"/>
                      <a:pt x="1210" y="913"/>
                    </a:cubicBezTo>
                    <a:cubicBezTo>
                      <a:pt x="1218" y="904"/>
                      <a:pt x="1229" y="900"/>
                      <a:pt x="1239" y="894"/>
                    </a:cubicBezTo>
                    <a:cubicBezTo>
                      <a:pt x="1242" y="893"/>
                      <a:pt x="1245" y="892"/>
                      <a:pt x="1246" y="889"/>
                    </a:cubicBezTo>
                    <a:cubicBezTo>
                      <a:pt x="1251" y="873"/>
                      <a:pt x="1244" y="850"/>
                      <a:pt x="1230" y="838"/>
                    </a:cubicBezTo>
                    <a:cubicBezTo>
                      <a:pt x="1208" y="820"/>
                      <a:pt x="1209" y="803"/>
                      <a:pt x="1231" y="789"/>
                    </a:cubicBezTo>
                    <a:cubicBezTo>
                      <a:pt x="1238" y="784"/>
                      <a:pt x="1250" y="784"/>
                      <a:pt x="1251" y="788"/>
                    </a:cubicBezTo>
                    <a:cubicBezTo>
                      <a:pt x="1254" y="802"/>
                      <a:pt x="1259" y="791"/>
                      <a:pt x="1263" y="790"/>
                    </a:cubicBezTo>
                    <a:cubicBezTo>
                      <a:pt x="1277" y="784"/>
                      <a:pt x="1289" y="775"/>
                      <a:pt x="1306" y="773"/>
                    </a:cubicBezTo>
                    <a:cubicBezTo>
                      <a:pt x="1326" y="772"/>
                      <a:pt x="1340" y="756"/>
                      <a:pt x="1350" y="741"/>
                    </a:cubicBezTo>
                    <a:cubicBezTo>
                      <a:pt x="1356" y="732"/>
                      <a:pt x="1361" y="722"/>
                      <a:pt x="1368" y="714"/>
                    </a:cubicBezTo>
                    <a:cubicBezTo>
                      <a:pt x="1374" y="709"/>
                      <a:pt x="1373" y="702"/>
                      <a:pt x="1373" y="696"/>
                    </a:cubicBezTo>
                    <a:cubicBezTo>
                      <a:pt x="1373" y="693"/>
                      <a:pt x="1367" y="694"/>
                      <a:pt x="1369" y="690"/>
                    </a:cubicBezTo>
                    <a:cubicBezTo>
                      <a:pt x="1374" y="682"/>
                      <a:pt x="1370" y="674"/>
                      <a:pt x="1368" y="667"/>
                    </a:cubicBezTo>
                    <a:cubicBezTo>
                      <a:pt x="1365" y="659"/>
                      <a:pt x="1360" y="649"/>
                      <a:pt x="1352" y="643"/>
                    </a:cubicBezTo>
                    <a:cubicBezTo>
                      <a:pt x="1346" y="639"/>
                      <a:pt x="1349" y="638"/>
                      <a:pt x="1352" y="634"/>
                    </a:cubicBezTo>
                    <a:cubicBezTo>
                      <a:pt x="1360" y="625"/>
                      <a:pt x="1370" y="619"/>
                      <a:pt x="1381" y="614"/>
                    </a:cubicBezTo>
                    <a:cubicBezTo>
                      <a:pt x="1372" y="617"/>
                      <a:pt x="1367" y="602"/>
                      <a:pt x="1358" y="610"/>
                    </a:cubicBezTo>
                    <a:cubicBezTo>
                      <a:pt x="1352" y="615"/>
                      <a:pt x="1348" y="616"/>
                      <a:pt x="1345" y="607"/>
                    </a:cubicBezTo>
                    <a:cubicBezTo>
                      <a:pt x="1343" y="601"/>
                      <a:pt x="1333" y="605"/>
                      <a:pt x="1331" y="598"/>
                    </a:cubicBezTo>
                    <a:cubicBezTo>
                      <a:pt x="1330" y="596"/>
                      <a:pt x="1331" y="595"/>
                      <a:pt x="1333" y="594"/>
                    </a:cubicBezTo>
                    <a:cubicBezTo>
                      <a:pt x="1348" y="592"/>
                      <a:pt x="1357" y="580"/>
                      <a:pt x="1369" y="573"/>
                    </a:cubicBezTo>
                    <a:cubicBezTo>
                      <a:pt x="1372" y="570"/>
                      <a:pt x="1374" y="570"/>
                      <a:pt x="1376" y="573"/>
                    </a:cubicBezTo>
                    <a:cubicBezTo>
                      <a:pt x="1378" y="575"/>
                      <a:pt x="1378" y="577"/>
                      <a:pt x="1376" y="579"/>
                    </a:cubicBezTo>
                    <a:cubicBezTo>
                      <a:pt x="1372" y="583"/>
                      <a:pt x="1364" y="587"/>
                      <a:pt x="1371" y="593"/>
                    </a:cubicBezTo>
                    <a:cubicBezTo>
                      <a:pt x="1377" y="598"/>
                      <a:pt x="1381" y="589"/>
                      <a:pt x="1386" y="587"/>
                    </a:cubicBezTo>
                    <a:cubicBezTo>
                      <a:pt x="1388" y="587"/>
                      <a:pt x="1391" y="585"/>
                      <a:pt x="1392" y="584"/>
                    </a:cubicBezTo>
                    <a:cubicBezTo>
                      <a:pt x="1397" y="581"/>
                      <a:pt x="1400" y="582"/>
                      <a:pt x="1404" y="586"/>
                    </a:cubicBezTo>
                    <a:cubicBezTo>
                      <a:pt x="1408" y="589"/>
                      <a:pt x="1409" y="592"/>
                      <a:pt x="1406" y="597"/>
                    </a:cubicBezTo>
                    <a:cubicBezTo>
                      <a:pt x="1400" y="605"/>
                      <a:pt x="1404" y="607"/>
                      <a:pt x="1413" y="607"/>
                    </a:cubicBezTo>
                    <a:cubicBezTo>
                      <a:pt x="1420" y="606"/>
                      <a:pt x="1426" y="613"/>
                      <a:pt x="1424" y="618"/>
                    </a:cubicBezTo>
                    <a:cubicBezTo>
                      <a:pt x="1420" y="625"/>
                      <a:pt x="1420" y="633"/>
                      <a:pt x="1420" y="642"/>
                    </a:cubicBezTo>
                    <a:cubicBezTo>
                      <a:pt x="1420" y="644"/>
                      <a:pt x="1421" y="647"/>
                      <a:pt x="1425" y="647"/>
                    </a:cubicBezTo>
                    <a:cubicBezTo>
                      <a:pt x="1450" y="642"/>
                      <a:pt x="1458" y="621"/>
                      <a:pt x="1443" y="601"/>
                    </a:cubicBezTo>
                    <a:cubicBezTo>
                      <a:pt x="1440" y="598"/>
                      <a:pt x="1437" y="595"/>
                      <a:pt x="1435" y="592"/>
                    </a:cubicBezTo>
                    <a:cubicBezTo>
                      <a:pt x="1431" y="588"/>
                      <a:pt x="1429" y="585"/>
                      <a:pt x="1437" y="582"/>
                    </a:cubicBezTo>
                    <a:cubicBezTo>
                      <a:pt x="1446" y="578"/>
                      <a:pt x="1452" y="571"/>
                      <a:pt x="1456" y="561"/>
                    </a:cubicBezTo>
                    <a:cubicBezTo>
                      <a:pt x="1460" y="550"/>
                      <a:pt x="1470" y="543"/>
                      <a:pt x="1483" y="546"/>
                    </a:cubicBezTo>
                    <a:cubicBezTo>
                      <a:pt x="1490" y="548"/>
                      <a:pt x="1495" y="546"/>
                      <a:pt x="1501" y="543"/>
                    </a:cubicBezTo>
                    <a:cubicBezTo>
                      <a:pt x="1524" y="528"/>
                      <a:pt x="1536" y="504"/>
                      <a:pt x="1552" y="483"/>
                    </a:cubicBezTo>
                    <a:cubicBezTo>
                      <a:pt x="1565" y="466"/>
                      <a:pt x="1563" y="444"/>
                      <a:pt x="1569" y="425"/>
                    </a:cubicBezTo>
                    <a:cubicBezTo>
                      <a:pt x="1574" y="410"/>
                      <a:pt x="1557" y="396"/>
                      <a:pt x="1545" y="404"/>
                    </a:cubicBezTo>
                    <a:cubicBezTo>
                      <a:pt x="1536" y="410"/>
                      <a:pt x="1530" y="405"/>
                      <a:pt x="1527" y="402"/>
                    </a:cubicBezTo>
                    <a:cubicBezTo>
                      <a:pt x="1522" y="397"/>
                      <a:pt x="1515" y="397"/>
                      <a:pt x="1510" y="392"/>
                    </a:cubicBezTo>
                    <a:cubicBezTo>
                      <a:pt x="1533" y="373"/>
                      <a:pt x="1556" y="353"/>
                      <a:pt x="1579" y="334"/>
                    </a:cubicBezTo>
                    <a:cubicBezTo>
                      <a:pt x="1587" y="328"/>
                      <a:pt x="1597" y="320"/>
                      <a:pt x="1607" y="325"/>
                    </a:cubicBezTo>
                    <a:cubicBezTo>
                      <a:pt x="1622" y="332"/>
                      <a:pt x="1634" y="330"/>
                      <a:pt x="1649" y="326"/>
                    </a:cubicBezTo>
                    <a:cubicBezTo>
                      <a:pt x="1658" y="323"/>
                      <a:pt x="1669" y="317"/>
                      <a:pt x="1677" y="332"/>
                    </a:cubicBezTo>
                    <a:cubicBezTo>
                      <a:pt x="1683" y="343"/>
                      <a:pt x="1692" y="326"/>
                      <a:pt x="1700" y="330"/>
                    </a:cubicBezTo>
                    <a:cubicBezTo>
                      <a:pt x="1702" y="331"/>
                      <a:pt x="1703" y="329"/>
                      <a:pt x="1703" y="326"/>
                    </a:cubicBezTo>
                    <a:cubicBezTo>
                      <a:pt x="1705" y="310"/>
                      <a:pt x="1736" y="287"/>
                      <a:pt x="1752" y="289"/>
                    </a:cubicBezTo>
                    <a:cubicBezTo>
                      <a:pt x="1751" y="294"/>
                      <a:pt x="1769" y="283"/>
                      <a:pt x="1758" y="296"/>
                    </a:cubicBezTo>
                    <a:cubicBezTo>
                      <a:pt x="1756" y="300"/>
                      <a:pt x="1760" y="301"/>
                      <a:pt x="1762" y="304"/>
                    </a:cubicBezTo>
                    <a:cubicBezTo>
                      <a:pt x="1764" y="307"/>
                      <a:pt x="1767" y="306"/>
                      <a:pt x="1769" y="304"/>
                    </a:cubicBezTo>
                    <a:cubicBezTo>
                      <a:pt x="1776" y="295"/>
                      <a:pt x="1790" y="296"/>
                      <a:pt x="1793" y="282"/>
                    </a:cubicBezTo>
                    <a:cubicBezTo>
                      <a:pt x="1795" y="274"/>
                      <a:pt x="1803" y="273"/>
                      <a:pt x="1809" y="280"/>
                    </a:cubicBezTo>
                    <a:cubicBezTo>
                      <a:pt x="1807" y="284"/>
                      <a:pt x="1801" y="280"/>
                      <a:pt x="1801" y="284"/>
                    </a:cubicBezTo>
                    <a:cubicBezTo>
                      <a:pt x="1800" y="299"/>
                      <a:pt x="1790" y="304"/>
                      <a:pt x="1780" y="311"/>
                    </a:cubicBezTo>
                    <a:cubicBezTo>
                      <a:pt x="1762" y="323"/>
                      <a:pt x="1752" y="344"/>
                      <a:pt x="1730" y="350"/>
                    </a:cubicBezTo>
                    <a:cubicBezTo>
                      <a:pt x="1729" y="350"/>
                      <a:pt x="1727" y="351"/>
                      <a:pt x="1727" y="353"/>
                    </a:cubicBezTo>
                    <a:cubicBezTo>
                      <a:pt x="1720" y="370"/>
                      <a:pt x="1709" y="386"/>
                      <a:pt x="1716" y="406"/>
                    </a:cubicBezTo>
                    <a:cubicBezTo>
                      <a:pt x="1718" y="414"/>
                      <a:pt x="1721" y="423"/>
                      <a:pt x="1723" y="431"/>
                    </a:cubicBezTo>
                    <a:cubicBezTo>
                      <a:pt x="1724" y="436"/>
                      <a:pt x="1723" y="443"/>
                      <a:pt x="1727" y="443"/>
                    </a:cubicBezTo>
                    <a:cubicBezTo>
                      <a:pt x="1732" y="443"/>
                      <a:pt x="1738" y="439"/>
                      <a:pt x="1739" y="433"/>
                    </a:cubicBezTo>
                    <a:cubicBezTo>
                      <a:pt x="1742" y="421"/>
                      <a:pt x="1752" y="413"/>
                      <a:pt x="1759" y="404"/>
                    </a:cubicBezTo>
                    <a:cubicBezTo>
                      <a:pt x="1767" y="395"/>
                      <a:pt x="1780" y="389"/>
                      <a:pt x="1783" y="375"/>
                    </a:cubicBezTo>
                    <a:cubicBezTo>
                      <a:pt x="1783" y="371"/>
                      <a:pt x="1789" y="373"/>
                      <a:pt x="1791" y="370"/>
                    </a:cubicBezTo>
                    <a:cubicBezTo>
                      <a:pt x="1780" y="366"/>
                      <a:pt x="1796" y="350"/>
                      <a:pt x="1780" y="348"/>
                    </a:cubicBezTo>
                    <a:cubicBezTo>
                      <a:pt x="1779" y="348"/>
                      <a:pt x="1778" y="346"/>
                      <a:pt x="1778" y="344"/>
                    </a:cubicBezTo>
                    <a:cubicBezTo>
                      <a:pt x="1778" y="341"/>
                      <a:pt x="1798" y="318"/>
                      <a:pt x="1801" y="318"/>
                    </a:cubicBezTo>
                    <a:cubicBezTo>
                      <a:pt x="1810" y="319"/>
                      <a:pt x="1818" y="306"/>
                      <a:pt x="1826" y="317"/>
                    </a:cubicBezTo>
                    <a:cubicBezTo>
                      <a:pt x="1831" y="308"/>
                      <a:pt x="1844" y="309"/>
                      <a:pt x="1847" y="311"/>
                    </a:cubicBezTo>
                    <a:cubicBezTo>
                      <a:pt x="1865" y="322"/>
                      <a:pt x="1874" y="306"/>
                      <a:pt x="1886" y="300"/>
                    </a:cubicBezTo>
                    <a:cubicBezTo>
                      <a:pt x="1891" y="298"/>
                      <a:pt x="1895" y="294"/>
                      <a:pt x="1900" y="293"/>
                    </a:cubicBezTo>
                    <a:cubicBezTo>
                      <a:pt x="1916" y="289"/>
                      <a:pt x="1927" y="274"/>
                      <a:pt x="1946" y="281"/>
                    </a:cubicBezTo>
                    <a:cubicBezTo>
                      <a:pt x="1956" y="285"/>
                      <a:pt x="1954" y="276"/>
                      <a:pt x="1953" y="270"/>
                    </a:cubicBezTo>
                    <a:cubicBezTo>
                      <a:pt x="1949" y="255"/>
                      <a:pt x="1936" y="249"/>
                      <a:pt x="1923" y="242"/>
                    </a:cubicBezTo>
                    <a:cubicBezTo>
                      <a:pt x="1929" y="240"/>
                      <a:pt x="1932" y="240"/>
                      <a:pt x="1937" y="244"/>
                    </a:cubicBezTo>
                    <a:cubicBezTo>
                      <a:pt x="1948" y="252"/>
                      <a:pt x="1966" y="241"/>
                      <a:pt x="1964" y="228"/>
                    </a:cubicBezTo>
                    <a:cubicBezTo>
                      <a:pt x="1963" y="222"/>
                      <a:pt x="1966" y="220"/>
                      <a:pt x="1970" y="220"/>
                    </a:cubicBezTo>
                    <a:cubicBezTo>
                      <a:pt x="1976" y="218"/>
                      <a:pt x="1972" y="223"/>
                      <a:pt x="1973" y="225"/>
                    </a:cubicBezTo>
                    <a:cubicBezTo>
                      <a:pt x="1974" y="230"/>
                      <a:pt x="1977" y="234"/>
                      <a:pt x="1983" y="232"/>
                    </a:cubicBezTo>
                    <a:cubicBezTo>
                      <a:pt x="1993" y="230"/>
                      <a:pt x="1999" y="233"/>
                      <a:pt x="2005" y="240"/>
                    </a:cubicBezTo>
                    <a:cubicBezTo>
                      <a:pt x="2011" y="247"/>
                      <a:pt x="2019" y="252"/>
                      <a:pt x="2028" y="251"/>
                    </a:cubicBezTo>
                    <a:cubicBezTo>
                      <a:pt x="2036" y="250"/>
                      <a:pt x="2039" y="243"/>
                      <a:pt x="2038" y="234"/>
                    </a:cubicBezTo>
                    <a:cubicBezTo>
                      <a:pt x="2038" y="230"/>
                      <a:pt x="2044" y="233"/>
                      <a:pt x="2044" y="232"/>
                    </a:cubicBezTo>
                    <a:cubicBezTo>
                      <a:pt x="2047" y="225"/>
                      <a:pt x="2059" y="232"/>
                      <a:pt x="2059" y="223"/>
                    </a:cubicBezTo>
                    <a:close/>
                    <a:moveTo>
                      <a:pt x="704" y="589"/>
                    </a:moveTo>
                    <a:cubicBezTo>
                      <a:pt x="709" y="597"/>
                      <a:pt x="708" y="608"/>
                      <a:pt x="704" y="616"/>
                    </a:cubicBezTo>
                    <a:cubicBezTo>
                      <a:pt x="702" y="620"/>
                      <a:pt x="690" y="620"/>
                      <a:pt x="683" y="619"/>
                    </a:cubicBezTo>
                    <a:cubicBezTo>
                      <a:pt x="676" y="617"/>
                      <a:pt x="669" y="613"/>
                      <a:pt x="663" y="609"/>
                    </a:cubicBezTo>
                    <a:cubicBezTo>
                      <a:pt x="657" y="604"/>
                      <a:pt x="650" y="599"/>
                      <a:pt x="658" y="590"/>
                    </a:cubicBezTo>
                    <a:cubicBezTo>
                      <a:pt x="670" y="575"/>
                      <a:pt x="656" y="564"/>
                      <a:pt x="649" y="553"/>
                    </a:cubicBezTo>
                    <a:cubicBezTo>
                      <a:pt x="644" y="544"/>
                      <a:pt x="638" y="537"/>
                      <a:pt x="643" y="526"/>
                    </a:cubicBezTo>
                    <a:cubicBezTo>
                      <a:pt x="649" y="512"/>
                      <a:pt x="657" y="500"/>
                      <a:pt x="674" y="498"/>
                    </a:cubicBezTo>
                    <a:cubicBezTo>
                      <a:pt x="680" y="497"/>
                      <a:pt x="686" y="498"/>
                      <a:pt x="692" y="498"/>
                    </a:cubicBezTo>
                    <a:cubicBezTo>
                      <a:pt x="698" y="497"/>
                      <a:pt x="700" y="501"/>
                      <a:pt x="700" y="507"/>
                    </a:cubicBezTo>
                    <a:cubicBezTo>
                      <a:pt x="700" y="513"/>
                      <a:pt x="698" y="518"/>
                      <a:pt x="692" y="516"/>
                    </a:cubicBezTo>
                    <a:cubicBezTo>
                      <a:pt x="681" y="512"/>
                      <a:pt x="678" y="522"/>
                      <a:pt x="672" y="526"/>
                    </a:cubicBezTo>
                    <a:cubicBezTo>
                      <a:pt x="678" y="532"/>
                      <a:pt x="675" y="545"/>
                      <a:pt x="687" y="546"/>
                    </a:cubicBezTo>
                    <a:cubicBezTo>
                      <a:pt x="688" y="546"/>
                      <a:pt x="690" y="547"/>
                      <a:pt x="690" y="547"/>
                    </a:cubicBezTo>
                    <a:cubicBezTo>
                      <a:pt x="691" y="560"/>
                      <a:pt x="707" y="558"/>
                      <a:pt x="713" y="569"/>
                    </a:cubicBezTo>
                    <a:cubicBezTo>
                      <a:pt x="693" y="572"/>
                      <a:pt x="693" y="572"/>
                      <a:pt x="704" y="589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" name="Freeform 4">
                <a:extLst>
                  <a:ext uri="{FF2B5EF4-FFF2-40B4-BE49-F238E27FC236}">
                    <a16:creationId xmlns:a16="http://schemas.microsoft.com/office/drawing/2014/main" id="{E51476EE-7570-4536-91E6-09DDFA5317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23547" y="1810576"/>
                <a:ext cx="3182947" cy="3735447"/>
              </a:xfrm>
              <a:custGeom>
                <a:avLst/>
                <a:gdLst>
                  <a:gd name="T0" fmla="*/ 1175 w 1335"/>
                  <a:gd name="T1" fmla="*/ 940 h 1566"/>
                  <a:gd name="T2" fmla="*/ 1056 w 1335"/>
                  <a:gd name="T3" fmla="*/ 840 h 1566"/>
                  <a:gd name="T4" fmla="*/ 910 w 1335"/>
                  <a:gd name="T5" fmla="*/ 859 h 1566"/>
                  <a:gd name="T6" fmla="*/ 797 w 1335"/>
                  <a:gd name="T7" fmla="*/ 770 h 1566"/>
                  <a:gd name="T8" fmla="*/ 706 w 1335"/>
                  <a:gd name="T9" fmla="*/ 720 h 1566"/>
                  <a:gd name="T10" fmla="*/ 778 w 1335"/>
                  <a:gd name="T11" fmla="*/ 636 h 1566"/>
                  <a:gd name="T12" fmla="*/ 880 w 1335"/>
                  <a:gd name="T13" fmla="*/ 669 h 1566"/>
                  <a:gd name="T14" fmla="*/ 924 w 1335"/>
                  <a:gd name="T15" fmla="*/ 540 h 1566"/>
                  <a:gd name="T16" fmla="*/ 1051 w 1335"/>
                  <a:gd name="T17" fmla="*/ 459 h 1566"/>
                  <a:gd name="T18" fmla="*/ 1030 w 1335"/>
                  <a:gd name="T19" fmla="*/ 404 h 1566"/>
                  <a:gd name="T20" fmla="*/ 1151 w 1335"/>
                  <a:gd name="T21" fmla="*/ 422 h 1566"/>
                  <a:gd name="T22" fmla="*/ 1098 w 1335"/>
                  <a:gd name="T23" fmla="*/ 319 h 1566"/>
                  <a:gd name="T24" fmla="*/ 983 w 1335"/>
                  <a:gd name="T25" fmla="*/ 246 h 1566"/>
                  <a:gd name="T26" fmla="*/ 895 w 1335"/>
                  <a:gd name="T27" fmla="*/ 273 h 1566"/>
                  <a:gd name="T28" fmla="*/ 856 w 1335"/>
                  <a:gd name="T29" fmla="*/ 345 h 1566"/>
                  <a:gd name="T30" fmla="*/ 767 w 1335"/>
                  <a:gd name="T31" fmla="*/ 209 h 1566"/>
                  <a:gd name="T32" fmla="*/ 869 w 1335"/>
                  <a:gd name="T33" fmla="*/ 195 h 1566"/>
                  <a:gd name="T34" fmla="*/ 905 w 1335"/>
                  <a:gd name="T35" fmla="*/ 88 h 1566"/>
                  <a:gd name="T36" fmla="*/ 921 w 1335"/>
                  <a:gd name="T37" fmla="*/ 168 h 1566"/>
                  <a:gd name="T38" fmla="*/ 1015 w 1335"/>
                  <a:gd name="T39" fmla="*/ 215 h 1566"/>
                  <a:gd name="T40" fmla="*/ 1042 w 1335"/>
                  <a:gd name="T41" fmla="*/ 170 h 1566"/>
                  <a:gd name="T42" fmla="*/ 942 w 1335"/>
                  <a:gd name="T43" fmla="*/ 58 h 1566"/>
                  <a:gd name="T44" fmla="*/ 823 w 1335"/>
                  <a:gd name="T45" fmla="*/ 58 h 1566"/>
                  <a:gd name="T46" fmla="*/ 841 w 1335"/>
                  <a:gd name="T47" fmla="*/ 87 h 1566"/>
                  <a:gd name="T48" fmla="*/ 734 w 1335"/>
                  <a:gd name="T49" fmla="*/ 53 h 1566"/>
                  <a:gd name="T50" fmla="*/ 725 w 1335"/>
                  <a:gd name="T51" fmla="*/ 37 h 1566"/>
                  <a:gd name="T52" fmla="*/ 595 w 1335"/>
                  <a:gd name="T53" fmla="*/ 119 h 1566"/>
                  <a:gd name="T54" fmla="*/ 539 w 1335"/>
                  <a:gd name="T55" fmla="*/ 102 h 1566"/>
                  <a:gd name="T56" fmla="*/ 625 w 1335"/>
                  <a:gd name="T57" fmla="*/ 18 h 1566"/>
                  <a:gd name="T58" fmla="*/ 546 w 1335"/>
                  <a:gd name="T59" fmla="*/ 40 h 1566"/>
                  <a:gd name="T60" fmla="*/ 436 w 1335"/>
                  <a:gd name="T61" fmla="*/ 25 h 1566"/>
                  <a:gd name="T62" fmla="*/ 508 w 1335"/>
                  <a:gd name="T63" fmla="*/ 89 h 1566"/>
                  <a:gd name="T64" fmla="*/ 395 w 1335"/>
                  <a:gd name="T65" fmla="*/ 84 h 1566"/>
                  <a:gd name="T66" fmla="*/ 274 w 1335"/>
                  <a:gd name="T67" fmla="*/ 91 h 1566"/>
                  <a:gd name="T68" fmla="*/ 58 w 1335"/>
                  <a:gd name="T69" fmla="*/ 85 h 1566"/>
                  <a:gd name="T70" fmla="*/ 6 w 1335"/>
                  <a:gd name="T71" fmla="*/ 171 h 1566"/>
                  <a:gd name="T72" fmla="*/ 27 w 1335"/>
                  <a:gd name="T73" fmla="*/ 245 h 1566"/>
                  <a:gd name="T74" fmla="*/ 82 w 1335"/>
                  <a:gd name="T75" fmla="*/ 302 h 1566"/>
                  <a:gd name="T76" fmla="*/ 130 w 1335"/>
                  <a:gd name="T77" fmla="*/ 292 h 1566"/>
                  <a:gd name="T78" fmla="*/ 164 w 1335"/>
                  <a:gd name="T79" fmla="*/ 264 h 1566"/>
                  <a:gd name="T80" fmla="*/ 292 w 1335"/>
                  <a:gd name="T81" fmla="*/ 270 h 1566"/>
                  <a:gd name="T82" fmla="*/ 370 w 1335"/>
                  <a:gd name="T83" fmla="*/ 330 h 1566"/>
                  <a:gd name="T84" fmla="*/ 462 w 1335"/>
                  <a:gd name="T85" fmla="*/ 561 h 1566"/>
                  <a:gd name="T86" fmla="*/ 582 w 1335"/>
                  <a:gd name="T87" fmla="*/ 694 h 1566"/>
                  <a:gd name="T88" fmla="*/ 659 w 1335"/>
                  <a:gd name="T89" fmla="*/ 763 h 1566"/>
                  <a:gd name="T90" fmla="*/ 804 w 1335"/>
                  <a:gd name="T91" fmla="*/ 817 h 1566"/>
                  <a:gd name="T92" fmla="*/ 925 w 1335"/>
                  <a:gd name="T93" fmla="*/ 950 h 1566"/>
                  <a:gd name="T94" fmla="*/ 948 w 1335"/>
                  <a:gd name="T95" fmla="*/ 1107 h 1566"/>
                  <a:gd name="T96" fmla="*/ 947 w 1335"/>
                  <a:gd name="T97" fmla="*/ 1386 h 1566"/>
                  <a:gd name="T98" fmla="*/ 931 w 1335"/>
                  <a:gd name="T99" fmla="*/ 1479 h 1566"/>
                  <a:gd name="T100" fmla="*/ 947 w 1335"/>
                  <a:gd name="T101" fmla="*/ 1532 h 1566"/>
                  <a:gd name="T102" fmla="*/ 984 w 1335"/>
                  <a:gd name="T103" fmla="*/ 1562 h 1566"/>
                  <a:gd name="T104" fmla="*/ 1027 w 1335"/>
                  <a:gd name="T105" fmla="*/ 1382 h 1566"/>
                  <a:gd name="T106" fmla="*/ 1169 w 1335"/>
                  <a:gd name="T107" fmla="*/ 1254 h 1566"/>
                  <a:gd name="T108" fmla="*/ 1306 w 1335"/>
                  <a:gd name="T109" fmla="*/ 1061 h 1566"/>
                  <a:gd name="T110" fmla="*/ 720 w 1335"/>
                  <a:gd name="T111" fmla="*/ 125 h 1566"/>
                  <a:gd name="T112" fmla="*/ 548 w 1335"/>
                  <a:gd name="T113" fmla="*/ 619 h 1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335" h="1566">
                    <a:moveTo>
                      <a:pt x="1314" y="992"/>
                    </a:moveTo>
                    <a:cubicBezTo>
                      <a:pt x="1312" y="992"/>
                      <a:pt x="1309" y="989"/>
                      <a:pt x="1307" y="987"/>
                    </a:cubicBezTo>
                    <a:cubicBezTo>
                      <a:pt x="1291" y="969"/>
                      <a:pt x="1270" y="967"/>
                      <a:pt x="1247" y="969"/>
                    </a:cubicBezTo>
                    <a:cubicBezTo>
                      <a:pt x="1244" y="969"/>
                      <a:pt x="1239" y="971"/>
                      <a:pt x="1238" y="967"/>
                    </a:cubicBezTo>
                    <a:cubicBezTo>
                      <a:pt x="1236" y="953"/>
                      <a:pt x="1224" y="954"/>
                      <a:pt x="1214" y="950"/>
                    </a:cubicBezTo>
                    <a:cubicBezTo>
                      <a:pt x="1208" y="948"/>
                      <a:pt x="1202" y="944"/>
                      <a:pt x="1200" y="955"/>
                    </a:cubicBezTo>
                    <a:cubicBezTo>
                      <a:pt x="1200" y="957"/>
                      <a:pt x="1197" y="957"/>
                      <a:pt x="1195" y="957"/>
                    </a:cubicBezTo>
                    <a:cubicBezTo>
                      <a:pt x="1194" y="957"/>
                      <a:pt x="1192" y="956"/>
                      <a:pt x="1193" y="954"/>
                    </a:cubicBezTo>
                    <a:cubicBezTo>
                      <a:pt x="1198" y="935"/>
                      <a:pt x="1181" y="946"/>
                      <a:pt x="1175" y="940"/>
                    </a:cubicBezTo>
                    <a:cubicBezTo>
                      <a:pt x="1183" y="933"/>
                      <a:pt x="1186" y="926"/>
                      <a:pt x="1175" y="919"/>
                    </a:cubicBezTo>
                    <a:cubicBezTo>
                      <a:pt x="1173" y="918"/>
                      <a:pt x="1171" y="914"/>
                      <a:pt x="1171" y="911"/>
                    </a:cubicBezTo>
                    <a:cubicBezTo>
                      <a:pt x="1170" y="896"/>
                      <a:pt x="1158" y="890"/>
                      <a:pt x="1146" y="885"/>
                    </a:cubicBezTo>
                    <a:cubicBezTo>
                      <a:pt x="1136" y="881"/>
                      <a:pt x="1126" y="879"/>
                      <a:pt x="1115" y="879"/>
                    </a:cubicBezTo>
                    <a:cubicBezTo>
                      <a:pt x="1106" y="879"/>
                      <a:pt x="1099" y="875"/>
                      <a:pt x="1097" y="869"/>
                    </a:cubicBezTo>
                    <a:cubicBezTo>
                      <a:pt x="1095" y="861"/>
                      <a:pt x="1087" y="858"/>
                      <a:pt x="1083" y="857"/>
                    </a:cubicBezTo>
                    <a:cubicBezTo>
                      <a:pt x="1069" y="856"/>
                      <a:pt x="1068" y="848"/>
                      <a:pt x="1069" y="837"/>
                    </a:cubicBezTo>
                    <a:cubicBezTo>
                      <a:pt x="1069" y="835"/>
                      <a:pt x="1068" y="834"/>
                      <a:pt x="1068" y="834"/>
                    </a:cubicBezTo>
                    <a:cubicBezTo>
                      <a:pt x="1061" y="834"/>
                      <a:pt x="1063" y="850"/>
                      <a:pt x="1056" y="840"/>
                    </a:cubicBezTo>
                    <a:cubicBezTo>
                      <a:pt x="1051" y="833"/>
                      <a:pt x="1047" y="834"/>
                      <a:pt x="1041" y="837"/>
                    </a:cubicBezTo>
                    <a:cubicBezTo>
                      <a:pt x="1029" y="844"/>
                      <a:pt x="1016" y="832"/>
                      <a:pt x="1004" y="837"/>
                    </a:cubicBezTo>
                    <a:cubicBezTo>
                      <a:pt x="1001" y="838"/>
                      <a:pt x="998" y="835"/>
                      <a:pt x="998" y="833"/>
                    </a:cubicBezTo>
                    <a:cubicBezTo>
                      <a:pt x="997" y="821"/>
                      <a:pt x="986" y="822"/>
                      <a:pt x="982" y="823"/>
                    </a:cubicBezTo>
                    <a:cubicBezTo>
                      <a:pt x="973" y="825"/>
                      <a:pt x="963" y="830"/>
                      <a:pt x="968" y="843"/>
                    </a:cubicBezTo>
                    <a:cubicBezTo>
                      <a:pt x="969" y="846"/>
                      <a:pt x="967" y="848"/>
                      <a:pt x="965" y="848"/>
                    </a:cubicBezTo>
                    <a:cubicBezTo>
                      <a:pt x="962" y="849"/>
                      <a:pt x="961" y="847"/>
                      <a:pt x="960" y="844"/>
                    </a:cubicBezTo>
                    <a:cubicBezTo>
                      <a:pt x="960" y="836"/>
                      <a:pt x="960" y="827"/>
                      <a:pt x="969" y="818"/>
                    </a:cubicBezTo>
                    <a:cubicBezTo>
                      <a:pt x="940" y="823"/>
                      <a:pt x="922" y="838"/>
                      <a:pt x="910" y="859"/>
                    </a:cubicBezTo>
                    <a:cubicBezTo>
                      <a:pt x="900" y="851"/>
                      <a:pt x="892" y="839"/>
                      <a:pt x="880" y="846"/>
                    </a:cubicBezTo>
                    <a:cubicBezTo>
                      <a:pt x="871" y="851"/>
                      <a:pt x="867" y="849"/>
                      <a:pt x="860" y="844"/>
                    </a:cubicBezTo>
                    <a:cubicBezTo>
                      <a:pt x="845" y="832"/>
                      <a:pt x="840" y="819"/>
                      <a:pt x="849" y="801"/>
                    </a:cubicBezTo>
                    <a:cubicBezTo>
                      <a:pt x="849" y="799"/>
                      <a:pt x="849" y="797"/>
                      <a:pt x="849" y="795"/>
                    </a:cubicBezTo>
                    <a:cubicBezTo>
                      <a:pt x="850" y="786"/>
                      <a:pt x="850" y="779"/>
                      <a:pt x="838" y="781"/>
                    </a:cubicBezTo>
                    <a:cubicBezTo>
                      <a:pt x="836" y="781"/>
                      <a:pt x="834" y="780"/>
                      <a:pt x="832" y="780"/>
                    </a:cubicBezTo>
                    <a:cubicBezTo>
                      <a:pt x="831" y="779"/>
                      <a:pt x="830" y="779"/>
                      <a:pt x="829" y="778"/>
                    </a:cubicBezTo>
                    <a:cubicBezTo>
                      <a:pt x="820" y="779"/>
                      <a:pt x="811" y="780"/>
                      <a:pt x="802" y="781"/>
                    </a:cubicBezTo>
                    <a:cubicBezTo>
                      <a:pt x="794" y="780"/>
                      <a:pt x="794" y="773"/>
                      <a:pt x="797" y="770"/>
                    </a:cubicBezTo>
                    <a:cubicBezTo>
                      <a:pt x="805" y="761"/>
                      <a:pt x="807" y="751"/>
                      <a:pt x="809" y="739"/>
                    </a:cubicBezTo>
                    <a:cubicBezTo>
                      <a:pt x="813" y="723"/>
                      <a:pt x="813" y="721"/>
                      <a:pt x="796" y="721"/>
                    </a:cubicBezTo>
                    <a:cubicBezTo>
                      <a:pt x="791" y="721"/>
                      <a:pt x="786" y="721"/>
                      <a:pt x="781" y="721"/>
                    </a:cubicBezTo>
                    <a:cubicBezTo>
                      <a:pt x="772" y="720"/>
                      <a:pt x="772" y="726"/>
                      <a:pt x="773" y="732"/>
                    </a:cubicBezTo>
                    <a:cubicBezTo>
                      <a:pt x="773" y="734"/>
                      <a:pt x="772" y="737"/>
                      <a:pt x="772" y="739"/>
                    </a:cubicBezTo>
                    <a:cubicBezTo>
                      <a:pt x="767" y="743"/>
                      <a:pt x="762" y="748"/>
                      <a:pt x="757" y="752"/>
                    </a:cubicBezTo>
                    <a:cubicBezTo>
                      <a:pt x="751" y="752"/>
                      <a:pt x="745" y="752"/>
                      <a:pt x="739" y="752"/>
                    </a:cubicBezTo>
                    <a:cubicBezTo>
                      <a:pt x="728" y="752"/>
                      <a:pt x="722" y="744"/>
                      <a:pt x="718" y="736"/>
                    </a:cubicBezTo>
                    <a:cubicBezTo>
                      <a:pt x="715" y="729"/>
                      <a:pt x="711" y="724"/>
                      <a:pt x="706" y="720"/>
                    </a:cubicBezTo>
                    <a:cubicBezTo>
                      <a:pt x="706" y="704"/>
                      <a:pt x="706" y="687"/>
                      <a:pt x="707" y="671"/>
                    </a:cubicBezTo>
                    <a:cubicBezTo>
                      <a:pt x="710" y="670"/>
                      <a:pt x="712" y="667"/>
                      <a:pt x="711" y="663"/>
                    </a:cubicBezTo>
                    <a:cubicBezTo>
                      <a:pt x="715" y="658"/>
                      <a:pt x="719" y="653"/>
                      <a:pt x="724" y="648"/>
                    </a:cubicBezTo>
                    <a:cubicBezTo>
                      <a:pt x="724" y="645"/>
                      <a:pt x="725" y="643"/>
                      <a:pt x="726" y="642"/>
                    </a:cubicBezTo>
                    <a:cubicBezTo>
                      <a:pt x="725" y="643"/>
                      <a:pt x="724" y="645"/>
                      <a:pt x="724" y="647"/>
                    </a:cubicBezTo>
                    <a:cubicBezTo>
                      <a:pt x="734" y="649"/>
                      <a:pt x="738" y="639"/>
                      <a:pt x="745" y="635"/>
                    </a:cubicBezTo>
                    <a:cubicBezTo>
                      <a:pt x="752" y="636"/>
                      <a:pt x="759" y="636"/>
                      <a:pt x="766" y="636"/>
                    </a:cubicBezTo>
                    <a:cubicBezTo>
                      <a:pt x="767" y="637"/>
                      <a:pt x="768" y="637"/>
                      <a:pt x="769" y="638"/>
                    </a:cubicBezTo>
                    <a:cubicBezTo>
                      <a:pt x="772" y="639"/>
                      <a:pt x="776" y="640"/>
                      <a:pt x="778" y="636"/>
                    </a:cubicBezTo>
                    <a:cubicBezTo>
                      <a:pt x="787" y="642"/>
                      <a:pt x="787" y="635"/>
                      <a:pt x="790" y="630"/>
                    </a:cubicBezTo>
                    <a:cubicBezTo>
                      <a:pt x="798" y="630"/>
                      <a:pt x="806" y="630"/>
                      <a:pt x="814" y="630"/>
                    </a:cubicBezTo>
                    <a:cubicBezTo>
                      <a:pt x="816" y="636"/>
                      <a:pt x="821" y="636"/>
                      <a:pt x="826" y="635"/>
                    </a:cubicBezTo>
                    <a:cubicBezTo>
                      <a:pt x="830" y="635"/>
                      <a:pt x="834" y="636"/>
                      <a:pt x="838" y="636"/>
                    </a:cubicBezTo>
                    <a:cubicBezTo>
                      <a:pt x="838" y="636"/>
                      <a:pt x="838" y="636"/>
                      <a:pt x="838" y="636"/>
                    </a:cubicBezTo>
                    <a:cubicBezTo>
                      <a:pt x="845" y="644"/>
                      <a:pt x="853" y="651"/>
                      <a:pt x="851" y="663"/>
                    </a:cubicBezTo>
                    <a:cubicBezTo>
                      <a:pt x="850" y="670"/>
                      <a:pt x="855" y="676"/>
                      <a:pt x="859" y="680"/>
                    </a:cubicBezTo>
                    <a:cubicBezTo>
                      <a:pt x="865" y="686"/>
                      <a:pt x="874" y="689"/>
                      <a:pt x="879" y="678"/>
                    </a:cubicBezTo>
                    <a:cubicBezTo>
                      <a:pt x="879" y="675"/>
                      <a:pt x="880" y="672"/>
                      <a:pt x="880" y="669"/>
                    </a:cubicBezTo>
                    <a:cubicBezTo>
                      <a:pt x="882" y="654"/>
                      <a:pt x="873" y="642"/>
                      <a:pt x="869" y="630"/>
                    </a:cubicBezTo>
                    <a:cubicBezTo>
                      <a:pt x="869" y="628"/>
                      <a:pt x="869" y="626"/>
                      <a:pt x="869" y="624"/>
                    </a:cubicBezTo>
                    <a:cubicBezTo>
                      <a:pt x="873" y="622"/>
                      <a:pt x="875" y="620"/>
                      <a:pt x="873" y="615"/>
                    </a:cubicBezTo>
                    <a:cubicBezTo>
                      <a:pt x="874" y="614"/>
                      <a:pt x="874" y="613"/>
                      <a:pt x="874" y="612"/>
                    </a:cubicBezTo>
                    <a:cubicBezTo>
                      <a:pt x="881" y="607"/>
                      <a:pt x="886" y="601"/>
                      <a:pt x="891" y="595"/>
                    </a:cubicBezTo>
                    <a:cubicBezTo>
                      <a:pt x="894" y="594"/>
                      <a:pt x="897" y="592"/>
                      <a:pt x="898" y="588"/>
                    </a:cubicBezTo>
                    <a:cubicBezTo>
                      <a:pt x="920" y="583"/>
                      <a:pt x="929" y="561"/>
                      <a:pt x="916" y="546"/>
                    </a:cubicBezTo>
                    <a:cubicBezTo>
                      <a:pt x="916" y="542"/>
                      <a:pt x="916" y="538"/>
                      <a:pt x="916" y="534"/>
                    </a:cubicBezTo>
                    <a:cubicBezTo>
                      <a:pt x="921" y="534"/>
                      <a:pt x="921" y="545"/>
                      <a:pt x="924" y="540"/>
                    </a:cubicBezTo>
                    <a:cubicBezTo>
                      <a:pt x="928" y="532"/>
                      <a:pt x="938" y="530"/>
                      <a:pt x="940" y="520"/>
                    </a:cubicBezTo>
                    <a:cubicBezTo>
                      <a:pt x="942" y="511"/>
                      <a:pt x="950" y="506"/>
                      <a:pt x="957" y="505"/>
                    </a:cubicBezTo>
                    <a:cubicBezTo>
                      <a:pt x="973" y="502"/>
                      <a:pt x="977" y="494"/>
                      <a:pt x="976" y="480"/>
                    </a:cubicBezTo>
                    <a:cubicBezTo>
                      <a:pt x="979" y="479"/>
                      <a:pt x="982" y="478"/>
                      <a:pt x="982" y="474"/>
                    </a:cubicBezTo>
                    <a:cubicBezTo>
                      <a:pt x="988" y="475"/>
                      <a:pt x="992" y="471"/>
                      <a:pt x="996" y="468"/>
                    </a:cubicBezTo>
                    <a:cubicBezTo>
                      <a:pt x="1004" y="462"/>
                      <a:pt x="1014" y="458"/>
                      <a:pt x="1024" y="459"/>
                    </a:cubicBezTo>
                    <a:cubicBezTo>
                      <a:pt x="1020" y="461"/>
                      <a:pt x="1019" y="465"/>
                      <a:pt x="1018" y="470"/>
                    </a:cubicBezTo>
                    <a:cubicBezTo>
                      <a:pt x="1026" y="473"/>
                      <a:pt x="1033" y="472"/>
                      <a:pt x="1038" y="464"/>
                    </a:cubicBezTo>
                    <a:cubicBezTo>
                      <a:pt x="1041" y="460"/>
                      <a:pt x="1046" y="459"/>
                      <a:pt x="1051" y="459"/>
                    </a:cubicBezTo>
                    <a:cubicBezTo>
                      <a:pt x="1065" y="462"/>
                      <a:pt x="1069" y="446"/>
                      <a:pt x="1080" y="443"/>
                    </a:cubicBezTo>
                    <a:cubicBezTo>
                      <a:pt x="1075" y="444"/>
                      <a:pt x="1074" y="430"/>
                      <a:pt x="1070" y="438"/>
                    </a:cubicBezTo>
                    <a:cubicBezTo>
                      <a:pt x="1064" y="450"/>
                      <a:pt x="1056" y="446"/>
                      <a:pt x="1048" y="447"/>
                    </a:cubicBezTo>
                    <a:cubicBezTo>
                      <a:pt x="1044" y="446"/>
                      <a:pt x="1042" y="440"/>
                      <a:pt x="1036" y="441"/>
                    </a:cubicBezTo>
                    <a:cubicBezTo>
                      <a:pt x="1036" y="439"/>
                      <a:pt x="1035" y="437"/>
                      <a:pt x="1035" y="435"/>
                    </a:cubicBezTo>
                    <a:cubicBezTo>
                      <a:pt x="1038" y="429"/>
                      <a:pt x="1032" y="426"/>
                      <a:pt x="1031" y="422"/>
                    </a:cubicBezTo>
                    <a:cubicBezTo>
                      <a:pt x="1032" y="422"/>
                      <a:pt x="1032" y="421"/>
                      <a:pt x="1031" y="420"/>
                    </a:cubicBezTo>
                    <a:cubicBezTo>
                      <a:pt x="1039" y="411"/>
                      <a:pt x="1039" y="409"/>
                      <a:pt x="1033" y="405"/>
                    </a:cubicBezTo>
                    <a:cubicBezTo>
                      <a:pt x="1032" y="405"/>
                      <a:pt x="1031" y="404"/>
                      <a:pt x="1030" y="404"/>
                    </a:cubicBezTo>
                    <a:cubicBezTo>
                      <a:pt x="1026" y="401"/>
                      <a:pt x="1022" y="401"/>
                      <a:pt x="1018" y="401"/>
                    </a:cubicBezTo>
                    <a:cubicBezTo>
                      <a:pt x="1019" y="388"/>
                      <a:pt x="1030" y="392"/>
                      <a:pt x="1039" y="388"/>
                    </a:cubicBezTo>
                    <a:cubicBezTo>
                      <a:pt x="1048" y="388"/>
                      <a:pt x="1057" y="388"/>
                      <a:pt x="1066" y="388"/>
                    </a:cubicBezTo>
                    <a:cubicBezTo>
                      <a:pt x="1084" y="396"/>
                      <a:pt x="1097" y="384"/>
                      <a:pt x="1113" y="371"/>
                    </a:cubicBezTo>
                    <a:cubicBezTo>
                      <a:pt x="1106" y="391"/>
                      <a:pt x="1095" y="405"/>
                      <a:pt x="1088" y="421"/>
                    </a:cubicBezTo>
                    <a:cubicBezTo>
                      <a:pt x="1102" y="427"/>
                      <a:pt x="1118" y="417"/>
                      <a:pt x="1132" y="426"/>
                    </a:cubicBezTo>
                    <a:cubicBezTo>
                      <a:pt x="1135" y="428"/>
                      <a:pt x="1140" y="428"/>
                      <a:pt x="1143" y="431"/>
                    </a:cubicBezTo>
                    <a:cubicBezTo>
                      <a:pt x="1145" y="433"/>
                      <a:pt x="1150" y="434"/>
                      <a:pt x="1152" y="430"/>
                    </a:cubicBezTo>
                    <a:cubicBezTo>
                      <a:pt x="1154" y="428"/>
                      <a:pt x="1153" y="425"/>
                      <a:pt x="1151" y="422"/>
                    </a:cubicBezTo>
                    <a:cubicBezTo>
                      <a:pt x="1147" y="417"/>
                      <a:pt x="1140" y="412"/>
                      <a:pt x="1144" y="404"/>
                    </a:cubicBezTo>
                    <a:cubicBezTo>
                      <a:pt x="1144" y="403"/>
                      <a:pt x="1142" y="401"/>
                      <a:pt x="1141" y="402"/>
                    </a:cubicBezTo>
                    <a:cubicBezTo>
                      <a:pt x="1131" y="406"/>
                      <a:pt x="1126" y="396"/>
                      <a:pt x="1119" y="393"/>
                    </a:cubicBezTo>
                    <a:cubicBezTo>
                      <a:pt x="1117" y="392"/>
                      <a:pt x="1113" y="393"/>
                      <a:pt x="1116" y="388"/>
                    </a:cubicBezTo>
                    <a:cubicBezTo>
                      <a:pt x="1119" y="382"/>
                      <a:pt x="1120" y="374"/>
                      <a:pt x="1122" y="370"/>
                    </a:cubicBezTo>
                    <a:cubicBezTo>
                      <a:pt x="1131" y="351"/>
                      <a:pt x="1126" y="342"/>
                      <a:pt x="1108" y="337"/>
                    </a:cubicBezTo>
                    <a:cubicBezTo>
                      <a:pt x="1105" y="334"/>
                      <a:pt x="1099" y="339"/>
                      <a:pt x="1096" y="333"/>
                    </a:cubicBezTo>
                    <a:cubicBezTo>
                      <a:pt x="1099" y="333"/>
                      <a:pt x="1104" y="334"/>
                      <a:pt x="1104" y="331"/>
                    </a:cubicBezTo>
                    <a:cubicBezTo>
                      <a:pt x="1104" y="326"/>
                      <a:pt x="1102" y="319"/>
                      <a:pt x="1098" y="319"/>
                    </a:cubicBezTo>
                    <a:cubicBezTo>
                      <a:pt x="1082" y="320"/>
                      <a:pt x="1077" y="306"/>
                      <a:pt x="1066" y="300"/>
                    </a:cubicBezTo>
                    <a:cubicBezTo>
                      <a:pt x="1066" y="297"/>
                      <a:pt x="1066" y="294"/>
                      <a:pt x="1066" y="291"/>
                    </a:cubicBezTo>
                    <a:cubicBezTo>
                      <a:pt x="1066" y="288"/>
                      <a:pt x="1067" y="284"/>
                      <a:pt x="1065" y="282"/>
                    </a:cubicBezTo>
                    <a:cubicBezTo>
                      <a:pt x="1058" y="272"/>
                      <a:pt x="1050" y="262"/>
                      <a:pt x="1042" y="252"/>
                    </a:cubicBezTo>
                    <a:cubicBezTo>
                      <a:pt x="1037" y="247"/>
                      <a:pt x="1029" y="241"/>
                      <a:pt x="1026" y="250"/>
                    </a:cubicBezTo>
                    <a:cubicBezTo>
                      <a:pt x="1022" y="260"/>
                      <a:pt x="1014" y="265"/>
                      <a:pt x="1009" y="272"/>
                    </a:cubicBezTo>
                    <a:cubicBezTo>
                      <a:pt x="1007" y="272"/>
                      <a:pt x="1005" y="272"/>
                      <a:pt x="1003" y="272"/>
                    </a:cubicBezTo>
                    <a:cubicBezTo>
                      <a:pt x="997" y="266"/>
                      <a:pt x="991" y="259"/>
                      <a:pt x="984" y="252"/>
                    </a:cubicBezTo>
                    <a:cubicBezTo>
                      <a:pt x="984" y="250"/>
                      <a:pt x="983" y="248"/>
                      <a:pt x="983" y="246"/>
                    </a:cubicBezTo>
                    <a:cubicBezTo>
                      <a:pt x="986" y="237"/>
                      <a:pt x="982" y="233"/>
                      <a:pt x="973" y="234"/>
                    </a:cubicBezTo>
                    <a:cubicBezTo>
                      <a:pt x="970" y="232"/>
                      <a:pt x="967" y="230"/>
                      <a:pt x="964" y="228"/>
                    </a:cubicBezTo>
                    <a:cubicBezTo>
                      <a:pt x="960" y="223"/>
                      <a:pt x="957" y="217"/>
                      <a:pt x="949" y="217"/>
                    </a:cubicBezTo>
                    <a:cubicBezTo>
                      <a:pt x="947" y="217"/>
                      <a:pt x="945" y="216"/>
                      <a:pt x="943" y="216"/>
                    </a:cubicBezTo>
                    <a:cubicBezTo>
                      <a:pt x="937" y="215"/>
                      <a:pt x="931" y="215"/>
                      <a:pt x="924" y="212"/>
                    </a:cubicBezTo>
                    <a:cubicBezTo>
                      <a:pt x="908" y="203"/>
                      <a:pt x="898" y="211"/>
                      <a:pt x="898" y="228"/>
                    </a:cubicBezTo>
                    <a:cubicBezTo>
                      <a:pt x="898" y="240"/>
                      <a:pt x="904" y="254"/>
                      <a:pt x="893" y="265"/>
                    </a:cubicBezTo>
                    <a:cubicBezTo>
                      <a:pt x="893" y="265"/>
                      <a:pt x="895" y="268"/>
                      <a:pt x="895" y="270"/>
                    </a:cubicBezTo>
                    <a:cubicBezTo>
                      <a:pt x="895" y="271"/>
                      <a:pt x="895" y="272"/>
                      <a:pt x="895" y="273"/>
                    </a:cubicBezTo>
                    <a:cubicBezTo>
                      <a:pt x="891" y="278"/>
                      <a:pt x="894" y="280"/>
                      <a:pt x="898" y="281"/>
                    </a:cubicBezTo>
                    <a:cubicBezTo>
                      <a:pt x="901" y="286"/>
                      <a:pt x="904" y="291"/>
                      <a:pt x="910" y="294"/>
                    </a:cubicBezTo>
                    <a:cubicBezTo>
                      <a:pt x="910" y="297"/>
                      <a:pt x="910" y="300"/>
                      <a:pt x="911" y="303"/>
                    </a:cubicBezTo>
                    <a:cubicBezTo>
                      <a:pt x="910" y="304"/>
                      <a:pt x="910" y="305"/>
                      <a:pt x="910" y="306"/>
                    </a:cubicBezTo>
                    <a:cubicBezTo>
                      <a:pt x="903" y="311"/>
                      <a:pt x="897" y="317"/>
                      <a:pt x="892" y="324"/>
                    </a:cubicBezTo>
                    <a:cubicBezTo>
                      <a:pt x="880" y="330"/>
                      <a:pt x="885" y="340"/>
                      <a:pt x="889" y="346"/>
                    </a:cubicBezTo>
                    <a:cubicBezTo>
                      <a:pt x="893" y="352"/>
                      <a:pt x="892" y="358"/>
                      <a:pt x="892" y="363"/>
                    </a:cubicBezTo>
                    <a:cubicBezTo>
                      <a:pt x="890" y="371"/>
                      <a:pt x="887" y="376"/>
                      <a:pt x="878" y="368"/>
                    </a:cubicBezTo>
                    <a:cubicBezTo>
                      <a:pt x="870" y="361"/>
                      <a:pt x="862" y="354"/>
                      <a:pt x="856" y="345"/>
                    </a:cubicBezTo>
                    <a:cubicBezTo>
                      <a:pt x="858" y="343"/>
                      <a:pt x="859" y="342"/>
                      <a:pt x="857" y="340"/>
                    </a:cubicBezTo>
                    <a:cubicBezTo>
                      <a:pt x="858" y="326"/>
                      <a:pt x="856" y="316"/>
                      <a:pt x="837" y="317"/>
                    </a:cubicBezTo>
                    <a:cubicBezTo>
                      <a:pt x="830" y="317"/>
                      <a:pt x="818" y="315"/>
                      <a:pt x="812" y="308"/>
                    </a:cubicBezTo>
                    <a:cubicBezTo>
                      <a:pt x="799" y="291"/>
                      <a:pt x="781" y="293"/>
                      <a:pt x="764" y="293"/>
                    </a:cubicBezTo>
                    <a:cubicBezTo>
                      <a:pt x="755" y="293"/>
                      <a:pt x="754" y="290"/>
                      <a:pt x="754" y="283"/>
                    </a:cubicBezTo>
                    <a:cubicBezTo>
                      <a:pt x="755" y="275"/>
                      <a:pt x="753" y="270"/>
                      <a:pt x="744" y="269"/>
                    </a:cubicBezTo>
                    <a:cubicBezTo>
                      <a:pt x="740" y="269"/>
                      <a:pt x="737" y="264"/>
                      <a:pt x="733" y="261"/>
                    </a:cubicBezTo>
                    <a:cubicBezTo>
                      <a:pt x="733" y="259"/>
                      <a:pt x="733" y="257"/>
                      <a:pt x="733" y="255"/>
                    </a:cubicBezTo>
                    <a:cubicBezTo>
                      <a:pt x="740" y="236"/>
                      <a:pt x="753" y="222"/>
                      <a:pt x="767" y="209"/>
                    </a:cubicBezTo>
                    <a:cubicBezTo>
                      <a:pt x="772" y="204"/>
                      <a:pt x="769" y="198"/>
                      <a:pt x="770" y="198"/>
                    </a:cubicBezTo>
                    <a:cubicBezTo>
                      <a:pt x="784" y="201"/>
                      <a:pt x="794" y="187"/>
                      <a:pt x="808" y="192"/>
                    </a:cubicBezTo>
                    <a:cubicBezTo>
                      <a:pt x="808" y="185"/>
                      <a:pt x="807" y="178"/>
                      <a:pt x="807" y="171"/>
                    </a:cubicBezTo>
                    <a:cubicBezTo>
                      <a:pt x="807" y="170"/>
                      <a:pt x="808" y="169"/>
                      <a:pt x="808" y="167"/>
                    </a:cubicBezTo>
                    <a:cubicBezTo>
                      <a:pt x="810" y="167"/>
                      <a:pt x="812" y="167"/>
                      <a:pt x="814" y="166"/>
                    </a:cubicBezTo>
                    <a:cubicBezTo>
                      <a:pt x="826" y="168"/>
                      <a:pt x="816" y="174"/>
                      <a:pt x="816" y="178"/>
                    </a:cubicBezTo>
                    <a:cubicBezTo>
                      <a:pt x="817" y="184"/>
                      <a:pt x="814" y="189"/>
                      <a:pt x="808" y="192"/>
                    </a:cubicBezTo>
                    <a:cubicBezTo>
                      <a:pt x="816" y="195"/>
                      <a:pt x="829" y="202"/>
                      <a:pt x="831" y="200"/>
                    </a:cubicBezTo>
                    <a:cubicBezTo>
                      <a:pt x="843" y="187"/>
                      <a:pt x="857" y="196"/>
                      <a:pt x="869" y="195"/>
                    </a:cubicBezTo>
                    <a:cubicBezTo>
                      <a:pt x="871" y="195"/>
                      <a:pt x="873" y="195"/>
                      <a:pt x="873" y="192"/>
                    </a:cubicBezTo>
                    <a:cubicBezTo>
                      <a:pt x="856" y="178"/>
                      <a:pt x="838" y="167"/>
                      <a:pt x="817" y="159"/>
                    </a:cubicBezTo>
                    <a:cubicBezTo>
                      <a:pt x="820" y="156"/>
                      <a:pt x="818" y="149"/>
                      <a:pt x="825" y="151"/>
                    </a:cubicBezTo>
                    <a:cubicBezTo>
                      <a:pt x="836" y="154"/>
                      <a:pt x="846" y="148"/>
                      <a:pt x="856" y="148"/>
                    </a:cubicBezTo>
                    <a:cubicBezTo>
                      <a:pt x="859" y="148"/>
                      <a:pt x="860" y="147"/>
                      <a:pt x="860" y="144"/>
                    </a:cubicBezTo>
                    <a:cubicBezTo>
                      <a:pt x="870" y="133"/>
                      <a:pt x="859" y="119"/>
                      <a:pt x="864" y="106"/>
                    </a:cubicBezTo>
                    <a:cubicBezTo>
                      <a:pt x="867" y="98"/>
                      <a:pt x="853" y="99"/>
                      <a:pt x="850" y="93"/>
                    </a:cubicBezTo>
                    <a:cubicBezTo>
                      <a:pt x="863" y="92"/>
                      <a:pt x="879" y="91"/>
                      <a:pt x="887" y="85"/>
                    </a:cubicBezTo>
                    <a:cubicBezTo>
                      <a:pt x="898" y="78"/>
                      <a:pt x="900" y="84"/>
                      <a:pt x="905" y="88"/>
                    </a:cubicBezTo>
                    <a:cubicBezTo>
                      <a:pt x="908" y="91"/>
                      <a:pt x="911" y="94"/>
                      <a:pt x="915" y="96"/>
                    </a:cubicBezTo>
                    <a:cubicBezTo>
                      <a:pt x="924" y="100"/>
                      <a:pt x="921" y="103"/>
                      <a:pt x="915" y="107"/>
                    </a:cubicBezTo>
                    <a:cubicBezTo>
                      <a:pt x="931" y="106"/>
                      <a:pt x="945" y="113"/>
                      <a:pt x="950" y="125"/>
                    </a:cubicBezTo>
                    <a:cubicBezTo>
                      <a:pt x="956" y="137"/>
                      <a:pt x="959" y="146"/>
                      <a:pt x="975" y="142"/>
                    </a:cubicBezTo>
                    <a:cubicBezTo>
                      <a:pt x="977" y="141"/>
                      <a:pt x="982" y="147"/>
                      <a:pt x="986" y="150"/>
                    </a:cubicBezTo>
                    <a:cubicBezTo>
                      <a:pt x="978" y="156"/>
                      <a:pt x="973" y="158"/>
                      <a:pt x="966" y="150"/>
                    </a:cubicBezTo>
                    <a:cubicBezTo>
                      <a:pt x="959" y="143"/>
                      <a:pt x="950" y="147"/>
                      <a:pt x="942" y="148"/>
                    </a:cubicBezTo>
                    <a:cubicBezTo>
                      <a:pt x="939" y="148"/>
                      <a:pt x="937" y="152"/>
                      <a:pt x="938" y="155"/>
                    </a:cubicBezTo>
                    <a:cubicBezTo>
                      <a:pt x="943" y="173"/>
                      <a:pt x="930" y="171"/>
                      <a:pt x="921" y="168"/>
                    </a:cubicBezTo>
                    <a:cubicBezTo>
                      <a:pt x="914" y="165"/>
                      <a:pt x="909" y="168"/>
                      <a:pt x="903" y="171"/>
                    </a:cubicBezTo>
                    <a:cubicBezTo>
                      <a:pt x="899" y="173"/>
                      <a:pt x="898" y="176"/>
                      <a:pt x="899" y="179"/>
                    </a:cubicBezTo>
                    <a:cubicBezTo>
                      <a:pt x="899" y="184"/>
                      <a:pt x="904" y="183"/>
                      <a:pt x="907" y="183"/>
                    </a:cubicBezTo>
                    <a:cubicBezTo>
                      <a:pt x="916" y="182"/>
                      <a:pt x="924" y="184"/>
                      <a:pt x="933" y="181"/>
                    </a:cubicBezTo>
                    <a:cubicBezTo>
                      <a:pt x="940" y="178"/>
                      <a:pt x="946" y="182"/>
                      <a:pt x="953" y="187"/>
                    </a:cubicBezTo>
                    <a:cubicBezTo>
                      <a:pt x="961" y="192"/>
                      <a:pt x="960" y="205"/>
                      <a:pt x="969" y="206"/>
                    </a:cubicBezTo>
                    <a:cubicBezTo>
                      <a:pt x="984" y="207"/>
                      <a:pt x="995" y="218"/>
                      <a:pt x="1008" y="223"/>
                    </a:cubicBezTo>
                    <a:cubicBezTo>
                      <a:pt x="1012" y="224"/>
                      <a:pt x="1014" y="225"/>
                      <a:pt x="1016" y="222"/>
                    </a:cubicBezTo>
                    <a:cubicBezTo>
                      <a:pt x="1019" y="219"/>
                      <a:pt x="1016" y="216"/>
                      <a:pt x="1015" y="215"/>
                    </a:cubicBezTo>
                    <a:cubicBezTo>
                      <a:pt x="1009" y="208"/>
                      <a:pt x="1002" y="203"/>
                      <a:pt x="996" y="197"/>
                    </a:cubicBezTo>
                    <a:cubicBezTo>
                      <a:pt x="1004" y="198"/>
                      <a:pt x="1011" y="201"/>
                      <a:pt x="1017" y="205"/>
                    </a:cubicBezTo>
                    <a:cubicBezTo>
                      <a:pt x="1024" y="208"/>
                      <a:pt x="1028" y="206"/>
                      <a:pt x="1033" y="201"/>
                    </a:cubicBezTo>
                    <a:cubicBezTo>
                      <a:pt x="1041" y="195"/>
                      <a:pt x="1030" y="196"/>
                      <a:pt x="1030" y="192"/>
                    </a:cubicBezTo>
                    <a:cubicBezTo>
                      <a:pt x="1029" y="179"/>
                      <a:pt x="1017" y="177"/>
                      <a:pt x="1009" y="171"/>
                    </a:cubicBezTo>
                    <a:cubicBezTo>
                      <a:pt x="1000" y="166"/>
                      <a:pt x="1001" y="157"/>
                      <a:pt x="1005" y="151"/>
                    </a:cubicBezTo>
                    <a:cubicBezTo>
                      <a:pt x="1009" y="145"/>
                      <a:pt x="1014" y="155"/>
                      <a:pt x="1020" y="155"/>
                    </a:cubicBezTo>
                    <a:cubicBezTo>
                      <a:pt x="1022" y="154"/>
                      <a:pt x="1024" y="161"/>
                      <a:pt x="1027" y="163"/>
                    </a:cubicBezTo>
                    <a:cubicBezTo>
                      <a:pt x="1031" y="167"/>
                      <a:pt x="1035" y="174"/>
                      <a:pt x="1042" y="170"/>
                    </a:cubicBezTo>
                    <a:cubicBezTo>
                      <a:pt x="1052" y="164"/>
                      <a:pt x="1059" y="156"/>
                      <a:pt x="1065" y="146"/>
                    </a:cubicBezTo>
                    <a:cubicBezTo>
                      <a:pt x="1066" y="145"/>
                      <a:pt x="1065" y="144"/>
                      <a:pt x="1064" y="144"/>
                    </a:cubicBezTo>
                    <a:cubicBezTo>
                      <a:pt x="1050" y="140"/>
                      <a:pt x="1043" y="125"/>
                      <a:pt x="1028" y="123"/>
                    </a:cubicBezTo>
                    <a:cubicBezTo>
                      <a:pt x="1020" y="122"/>
                      <a:pt x="1013" y="119"/>
                      <a:pt x="1006" y="117"/>
                    </a:cubicBezTo>
                    <a:cubicBezTo>
                      <a:pt x="1002" y="115"/>
                      <a:pt x="998" y="107"/>
                      <a:pt x="1002" y="106"/>
                    </a:cubicBezTo>
                    <a:cubicBezTo>
                      <a:pt x="1016" y="102"/>
                      <a:pt x="995" y="91"/>
                      <a:pt x="1007" y="88"/>
                    </a:cubicBezTo>
                    <a:cubicBezTo>
                      <a:pt x="997" y="89"/>
                      <a:pt x="993" y="76"/>
                      <a:pt x="989" y="76"/>
                    </a:cubicBezTo>
                    <a:cubicBezTo>
                      <a:pt x="971" y="80"/>
                      <a:pt x="965" y="54"/>
                      <a:pt x="947" y="63"/>
                    </a:cubicBezTo>
                    <a:cubicBezTo>
                      <a:pt x="944" y="64"/>
                      <a:pt x="944" y="60"/>
                      <a:pt x="942" y="58"/>
                    </a:cubicBezTo>
                    <a:cubicBezTo>
                      <a:pt x="929" y="47"/>
                      <a:pt x="917" y="35"/>
                      <a:pt x="898" y="39"/>
                    </a:cubicBezTo>
                    <a:cubicBezTo>
                      <a:pt x="898" y="45"/>
                      <a:pt x="894" y="49"/>
                      <a:pt x="888" y="46"/>
                    </a:cubicBezTo>
                    <a:cubicBezTo>
                      <a:pt x="881" y="43"/>
                      <a:pt x="877" y="47"/>
                      <a:pt x="869" y="50"/>
                    </a:cubicBezTo>
                    <a:cubicBezTo>
                      <a:pt x="869" y="42"/>
                      <a:pt x="869" y="34"/>
                      <a:pt x="869" y="27"/>
                    </a:cubicBezTo>
                    <a:cubicBezTo>
                      <a:pt x="865" y="25"/>
                      <a:pt x="863" y="11"/>
                      <a:pt x="852" y="17"/>
                    </a:cubicBezTo>
                    <a:cubicBezTo>
                      <a:pt x="845" y="21"/>
                      <a:pt x="837" y="24"/>
                      <a:pt x="830" y="27"/>
                    </a:cubicBezTo>
                    <a:cubicBezTo>
                      <a:pt x="825" y="29"/>
                      <a:pt x="821" y="32"/>
                      <a:pt x="823" y="36"/>
                    </a:cubicBezTo>
                    <a:cubicBezTo>
                      <a:pt x="826" y="42"/>
                      <a:pt x="826" y="46"/>
                      <a:pt x="823" y="51"/>
                    </a:cubicBezTo>
                    <a:cubicBezTo>
                      <a:pt x="822" y="54"/>
                      <a:pt x="829" y="57"/>
                      <a:pt x="823" y="58"/>
                    </a:cubicBezTo>
                    <a:cubicBezTo>
                      <a:pt x="819" y="58"/>
                      <a:pt x="818" y="55"/>
                      <a:pt x="817" y="51"/>
                    </a:cubicBezTo>
                    <a:cubicBezTo>
                      <a:pt x="813" y="37"/>
                      <a:pt x="815" y="26"/>
                      <a:pt x="830" y="20"/>
                    </a:cubicBezTo>
                    <a:cubicBezTo>
                      <a:pt x="816" y="15"/>
                      <a:pt x="794" y="22"/>
                      <a:pt x="787" y="32"/>
                    </a:cubicBezTo>
                    <a:cubicBezTo>
                      <a:pt x="781" y="40"/>
                      <a:pt x="779" y="50"/>
                      <a:pt x="782" y="60"/>
                    </a:cubicBezTo>
                    <a:cubicBezTo>
                      <a:pt x="784" y="67"/>
                      <a:pt x="794" y="64"/>
                      <a:pt x="800" y="66"/>
                    </a:cubicBezTo>
                    <a:cubicBezTo>
                      <a:pt x="801" y="67"/>
                      <a:pt x="803" y="67"/>
                      <a:pt x="802" y="68"/>
                    </a:cubicBezTo>
                    <a:cubicBezTo>
                      <a:pt x="797" y="72"/>
                      <a:pt x="789" y="64"/>
                      <a:pt x="787" y="73"/>
                    </a:cubicBezTo>
                    <a:cubicBezTo>
                      <a:pt x="787" y="77"/>
                      <a:pt x="790" y="81"/>
                      <a:pt x="795" y="81"/>
                    </a:cubicBezTo>
                    <a:cubicBezTo>
                      <a:pt x="811" y="79"/>
                      <a:pt x="825" y="91"/>
                      <a:pt x="841" y="87"/>
                    </a:cubicBezTo>
                    <a:cubicBezTo>
                      <a:pt x="844" y="87"/>
                      <a:pt x="847" y="87"/>
                      <a:pt x="847" y="91"/>
                    </a:cubicBezTo>
                    <a:cubicBezTo>
                      <a:pt x="836" y="89"/>
                      <a:pt x="825" y="88"/>
                      <a:pt x="823" y="104"/>
                    </a:cubicBezTo>
                    <a:cubicBezTo>
                      <a:pt x="822" y="108"/>
                      <a:pt x="819" y="112"/>
                      <a:pt x="817" y="117"/>
                    </a:cubicBezTo>
                    <a:cubicBezTo>
                      <a:pt x="814" y="119"/>
                      <a:pt x="810" y="121"/>
                      <a:pt x="812" y="126"/>
                    </a:cubicBezTo>
                    <a:cubicBezTo>
                      <a:pt x="797" y="132"/>
                      <a:pt x="800" y="117"/>
                      <a:pt x="801" y="113"/>
                    </a:cubicBezTo>
                    <a:cubicBezTo>
                      <a:pt x="801" y="104"/>
                      <a:pt x="797" y="101"/>
                      <a:pt x="790" y="102"/>
                    </a:cubicBezTo>
                    <a:cubicBezTo>
                      <a:pt x="771" y="106"/>
                      <a:pt x="768" y="93"/>
                      <a:pt x="763" y="81"/>
                    </a:cubicBezTo>
                    <a:cubicBezTo>
                      <a:pt x="767" y="76"/>
                      <a:pt x="764" y="74"/>
                      <a:pt x="760" y="72"/>
                    </a:cubicBezTo>
                    <a:cubicBezTo>
                      <a:pt x="754" y="63"/>
                      <a:pt x="750" y="50"/>
                      <a:pt x="734" y="53"/>
                    </a:cubicBezTo>
                    <a:cubicBezTo>
                      <a:pt x="744" y="49"/>
                      <a:pt x="747" y="34"/>
                      <a:pt x="760" y="38"/>
                    </a:cubicBezTo>
                    <a:cubicBezTo>
                      <a:pt x="762" y="39"/>
                      <a:pt x="763" y="38"/>
                      <a:pt x="762" y="36"/>
                    </a:cubicBezTo>
                    <a:cubicBezTo>
                      <a:pt x="766" y="31"/>
                      <a:pt x="768" y="26"/>
                      <a:pt x="772" y="22"/>
                    </a:cubicBezTo>
                    <a:cubicBezTo>
                      <a:pt x="776" y="17"/>
                      <a:pt x="774" y="14"/>
                      <a:pt x="770" y="14"/>
                    </a:cubicBezTo>
                    <a:cubicBezTo>
                      <a:pt x="760" y="15"/>
                      <a:pt x="752" y="7"/>
                      <a:pt x="742" y="10"/>
                    </a:cubicBezTo>
                    <a:cubicBezTo>
                      <a:pt x="741" y="10"/>
                      <a:pt x="740" y="10"/>
                      <a:pt x="739" y="10"/>
                    </a:cubicBezTo>
                    <a:cubicBezTo>
                      <a:pt x="736" y="9"/>
                      <a:pt x="733" y="11"/>
                      <a:pt x="730" y="13"/>
                    </a:cubicBezTo>
                    <a:cubicBezTo>
                      <a:pt x="725" y="14"/>
                      <a:pt x="730" y="19"/>
                      <a:pt x="727" y="21"/>
                    </a:cubicBezTo>
                    <a:cubicBezTo>
                      <a:pt x="717" y="25"/>
                      <a:pt x="722" y="32"/>
                      <a:pt x="725" y="37"/>
                    </a:cubicBezTo>
                    <a:cubicBezTo>
                      <a:pt x="727" y="43"/>
                      <a:pt x="730" y="51"/>
                      <a:pt x="725" y="53"/>
                    </a:cubicBezTo>
                    <a:cubicBezTo>
                      <a:pt x="708" y="62"/>
                      <a:pt x="711" y="76"/>
                      <a:pt x="713" y="90"/>
                    </a:cubicBezTo>
                    <a:cubicBezTo>
                      <a:pt x="702" y="91"/>
                      <a:pt x="694" y="97"/>
                      <a:pt x="688" y="106"/>
                    </a:cubicBezTo>
                    <a:cubicBezTo>
                      <a:pt x="693" y="108"/>
                      <a:pt x="698" y="110"/>
                      <a:pt x="702" y="112"/>
                    </a:cubicBezTo>
                    <a:cubicBezTo>
                      <a:pt x="697" y="117"/>
                      <a:pt x="693" y="120"/>
                      <a:pt x="688" y="124"/>
                    </a:cubicBezTo>
                    <a:cubicBezTo>
                      <a:pt x="684" y="123"/>
                      <a:pt x="680" y="124"/>
                      <a:pt x="676" y="126"/>
                    </a:cubicBezTo>
                    <a:cubicBezTo>
                      <a:pt x="661" y="127"/>
                      <a:pt x="648" y="121"/>
                      <a:pt x="634" y="115"/>
                    </a:cubicBezTo>
                    <a:cubicBezTo>
                      <a:pt x="631" y="115"/>
                      <a:pt x="628" y="114"/>
                      <a:pt x="625" y="114"/>
                    </a:cubicBezTo>
                    <a:cubicBezTo>
                      <a:pt x="618" y="106"/>
                      <a:pt x="604" y="108"/>
                      <a:pt x="595" y="119"/>
                    </a:cubicBezTo>
                    <a:cubicBezTo>
                      <a:pt x="600" y="121"/>
                      <a:pt x="604" y="114"/>
                      <a:pt x="610" y="119"/>
                    </a:cubicBezTo>
                    <a:cubicBezTo>
                      <a:pt x="594" y="121"/>
                      <a:pt x="610" y="135"/>
                      <a:pt x="601" y="140"/>
                    </a:cubicBezTo>
                    <a:cubicBezTo>
                      <a:pt x="600" y="139"/>
                      <a:pt x="599" y="139"/>
                      <a:pt x="598" y="138"/>
                    </a:cubicBezTo>
                    <a:cubicBezTo>
                      <a:pt x="598" y="130"/>
                      <a:pt x="595" y="125"/>
                      <a:pt x="586" y="127"/>
                    </a:cubicBezTo>
                    <a:cubicBezTo>
                      <a:pt x="583" y="126"/>
                      <a:pt x="581" y="121"/>
                      <a:pt x="577" y="126"/>
                    </a:cubicBezTo>
                    <a:cubicBezTo>
                      <a:pt x="566" y="126"/>
                      <a:pt x="556" y="126"/>
                      <a:pt x="546" y="126"/>
                    </a:cubicBezTo>
                    <a:cubicBezTo>
                      <a:pt x="538" y="127"/>
                      <a:pt x="537" y="123"/>
                      <a:pt x="538" y="117"/>
                    </a:cubicBezTo>
                    <a:cubicBezTo>
                      <a:pt x="541" y="116"/>
                      <a:pt x="541" y="115"/>
                      <a:pt x="538" y="114"/>
                    </a:cubicBezTo>
                    <a:cubicBezTo>
                      <a:pt x="539" y="110"/>
                      <a:pt x="535" y="106"/>
                      <a:pt x="539" y="102"/>
                    </a:cubicBezTo>
                    <a:cubicBezTo>
                      <a:pt x="545" y="104"/>
                      <a:pt x="545" y="110"/>
                      <a:pt x="552" y="112"/>
                    </a:cubicBezTo>
                    <a:cubicBezTo>
                      <a:pt x="573" y="118"/>
                      <a:pt x="590" y="110"/>
                      <a:pt x="608" y="103"/>
                    </a:cubicBezTo>
                    <a:cubicBezTo>
                      <a:pt x="614" y="101"/>
                      <a:pt x="616" y="100"/>
                      <a:pt x="622" y="103"/>
                    </a:cubicBezTo>
                    <a:cubicBezTo>
                      <a:pt x="640" y="114"/>
                      <a:pt x="652" y="112"/>
                      <a:pt x="663" y="101"/>
                    </a:cubicBezTo>
                    <a:cubicBezTo>
                      <a:pt x="660" y="96"/>
                      <a:pt x="652" y="102"/>
                      <a:pt x="649" y="96"/>
                    </a:cubicBezTo>
                    <a:cubicBezTo>
                      <a:pt x="655" y="89"/>
                      <a:pt x="663" y="93"/>
                      <a:pt x="670" y="92"/>
                    </a:cubicBezTo>
                    <a:cubicBezTo>
                      <a:pt x="669" y="80"/>
                      <a:pt x="658" y="79"/>
                      <a:pt x="651" y="76"/>
                    </a:cubicBezTo>
                    <a:cubicBezTo>
                      <a:pt x="633" y="68"/>
                      <a:pt x="624" y="48"/>
                      <a:pt x="632" y="30"/>
                    </a:cubicBezTo>
                    <a:cubicBezTo>
                      <a:pt x="636" y="22"/>
                      <a:pt x="633" y="19"/>
                      <a:pt x="625" y="18"/>
                    </a:cubicBezTo>
                    <a:cubicBezTo>
                      <a:pt x="616" y="17"/>
                      <a:pt x="611" y="28"/>
                      <a:pt x="602" y="29"/>
                    </a:cubicBezTo>
                    <a:cubicBezTo>
                      <a:pt x="600" y="30"/>
                      <a:pt x="601" y="41"/>
                      <a:pt x="603" y="47"/>
                    </a:cubicBezTo>
                    <a:cubicBezTo>
                      <a:pt x="604" y="49"/>
                      <a:pt x="610" y="54"/>
                      <a:pt x="604" y="56"/>
                    </a:cubicBezTo>
                    <a:cubicBezTo>
                      <a:pt x="599" y="58"/>
                      <a:pt x="595" y="55"/>
                      <a:pt x="595" y="49"/>
                    </a:cubicBezTo>
                    <a:cubicBezTo>
                      <a:pt x="596" y="41"/>
                      <a:pt x="590" y="37"/>
                      <a:pt x="584" y="34"/>
                    </a:cubicBezTo>
                    <a:cubicBezTo>
                      <a:pt x="582" y="32"/>
                      <a:pt x="576" y="31"/>
                      <a:pt x="578" y="37"/>
                    </a:cubicBezTo>
                    <a:cubicBezTo>
                      <a:pt x="579" y="40"/>
                      <a:pt x="583" y="45"/>
                      <a:pt x="579" y="43"/>
                    </a:cubicBezTo>
                    <a:cubicBezTo>
                      <a:pt x="573" y="40"/>
                      <a:pt x="569" y="50"/>
                      <a:pt x="565" y="41"/>
                    </a:cubicBezTo>
                    <a:cubicBezTo>
                      <a:pt x="560" y="29"/>
                      <a:pt x="553" y="29"/>
                      <a:pt x="546" y="40"/>
                    </a:cubicBezTo>
                    <a:cubicBezTo>
                      <a:pt x="544" y="42"/>
                      <a:pt x="541" y="43"/>
                      <a:pt x="539" y="42"/>
                    </a:cubicBezTo>
                    <a:cubicBezTo>
                      <a:pt x="534" y="39"/>
                      <a:pt x="541" y="38"/>
                      <a:pt x="541" y="36"/>
                    </a:cubicBezTo>
                    <a:cubicBezTo>
                      <a:pt x="542" y="30"/>
                      <a:pt x="540" y="27"/>
                      <a:pt x="533" y="27"/>
                    </a:cubicBezTo>
                    <a:cubicBezTo>
                      <a:pt x="531" y="27"/>
                      <a:pt x="527" y="29"/>
                      <a:pt x="525" y="24"/>
                    </a:cubicBezTo>
                    <a:cubicBezTo>
                      <a:pt x="520" y="11"/>
                      <a:pt x="510" y="9"/>
                      <a:pt x="498" y="9"/>
                    </a:cubicBezTo>
                    <a:cubicBezTo>
                      <a:pt x="489" y="9"/>
                      <a:pt x="480" y="10"/>
                      <a:pt x="471" y="5"/>
                    </a:cubicBezTo>
                    <a:cubicBezTo>
                      <a:pt x="462" y="0"/>
                      <a:pt x="450" y="3"/>
                      <a:pt x="440" y="6"/>
                    </a:cubicBezTo>
                    <a:cubicBezTo>
                      <a:pt x="431" y="10"/>
                      <a:pt x="442" y="16"/>
                      <a:pt x="439" y="20"/>
                    </a:cubicBezTo>
                    <a:cubicBezTo>
                      <a:pt x="437" y="21"/>
                      <a:pt x="437" y="23"/>
                      <a:pt x="436" y="25"/>
                    </a:cubicBezTo>
                    <a:cubicBezTo>
                      <a:pt x="433" y="32"/>
                      <a:pt x="426" y="39"/>
                      <a:pt x="425" y="44"/>
                    </a:cubicBezTo>
                    <a:cubicBezTo>
                      <a:pt x="423" y="58"/>
                      <a:pt x="446" y="53"/>
                      <a:pt x="446" y="68"/>
                    </a:cubicBezTo>
                    <a:cubicBezTo>
                      <a:pt x="446" y="70"/>
                      <a:pt x="452" y="69"/>
                      <a:pt x="456" y="68"/>
                    </a:cubicBezTo>
                    <a:cubicBezTo>
                      <a:pt x="469" y="64"/>
                      <a:pt x="479" y="58"/>
                      <a:pt x="485" y="46"/>
                    </a:cubicBezTo>
                    <a:cubicBezTo>
                      <a:pt x="488" y="42"/>
                      <a:pt x="491" y="37"/>
                      <a:pt x="498" y="37"/>
                    </a:cubicBezTo>
                    <a:cubicBezTo>
                      <a:pt x="490" y="57"/>
                      <a:pt x="491" y="60"/>
                      <a:pt x="510" y="64"/>
                    </a:cubicBezTo>
                    <a:cubicBezTo>
                      <a:pt x="506" y="67"/>
                      <a:pt x="503" y="69"/>
                      <a:pt x="498" y="72"/>
                    </a:cubicBezTo>
                    <a:cubicBezTo>
                      <a:pt x="518" y="82"/>
                      <a:pt x="541" y="68"/>
                      <a:pt x="559" y="84"/>
                    </a:cubicBezTo>
                    <a:cubicBezTo>
                      <a:pt x="541" y="83"/>
                      <a:pt x="524" y="83"/>
                      <a:pt x="508" y="89"/>
                    </a:cubicBezTo>
                    <a:cubicBezTo>
                      <a:pt x="512" y="99"/>
                      <a:pt x="520" y="99"/>
                      <a:pt x="528" y="101"/>
                    </a:cubicBezTo>
                    <a:cubicBezTo>
                      <a:pt x="518" y="101"/>
                      <a:pt x="509" y="102"/>
                      <a:pt x="498" y="98"/>
                    </a:cubicBezTo>
                    <a:cubicBezTo>
                      <a:pt x="486" y="93"/>
                      <a:pt x="472" y="86"/>
                      <a:pt x="457" y="91"/>
                    </a:cubicBezTo>
                    <a:cubicBezTo>
                      <a:pt x="450" y="90"/>
                      <a:pt x="443" y="90"/>
                      <a:pt x="436" y="89"/>
                    </a:cubicBezTo>
                    <a:cubicBezTo>
                      <a:pt x="432" y="83"/>
                      <a:pt x="428" y="84"/>
                      <a:pt x="424" y="90"/>
                    </a:cubicBezTo>
                    <a:cubicBezTo>
                      <a:pt x="422" y="90"/>
                      <a:pt x="420" y="90"/>
                      <a:pt x="418" y="90"/>
                    </a:cubicBezTo>
                    <a:cubicBezTo>
                      <a:pt x="417" y="86"/>
                      <a:pt x="413" y="84"/>
                      <a:pt x="409" y="84"/>
                    </a:cubicBezTo>
                    <a:cubicBezTo>
                      <a:pt x="409" y="82"/>
                      <a:pt x="407" y="82"/>
                      <a:pt x="406" y="82"/>
                    </a:cubicBezTo>
                    <a:cubicBezTo>
                      <a:pt x="401" y="77"/>
                      <a:pt x="398" y="78"/>
                      <a:pt x="395" y="84"/>
                    </a:cubicBezTo>
                    <a:cubicBezTo>
                      <a:pt x="395" y="83"/>
                      <a:pt x="394" y="84"/>
                      <a:pt x="394" y="85"/>
                    </a:cubicBezTo>
                    <a:cubicBezTo>
                      <a:pt x="388" y="88"/>
                      <a:pt x="382" y="83"/>
                      <a:pt x="376" y="85"/>
                    </a:cubicBezTo>
                    <a:cubicBezTo>
                      <a:pt x="372" y="85"/>
                      <a:pt x="368" y="85"/>
                      <a:pt x="364" y="85"/>
                    </a:cubicBezTo>
                    <a:cubicBezTo>
                      <a:pt x="359" y="91"/>
                      <a:pt x="349" y="88"/>
                      <a:pt x="346" y="96"/>
                    </a:cubicBezTo>
                    <a:cubicBezTo>
                      <a:pt x="344" y="96"/>
                      <a:pt x="342" y="96"/>
                      <a:pt x="340" y="97"/>
                    </a:cubicBezTo>
                    <a:cubicBezTo>
                      <a:pt x="333" y="96"/>
                      <a:pt x="326" y="94"/>
                      <a:pt x="322" y="102"/>
                    </a:cubicBezTo>
                    <a:cubicBezTo>
                      <a:pt x="321" y="102"/>
                      <a:pt x="320" y="103"/>
                      <a:pt x="319" y="103"/>
                    </a:cubicBezTo>
                    <a:cubicBezTo>
                      <a:pt x="312" y="102"/>
                      <a:pt x="305" y="101"/>
                      <a:pt x="298" y="97"/>
                    </a:cubicBezTo>
                    <a:cubicBezTo>
                      <a:pt x="291" y="93"/>
                      <a:pt x="284" y="87"/>
                      <a:pt x="274" y="91"/>
                    </a:cubicBezTo>
                    <a:cubicBezTo>
                      <a:pt x="270" y="90"/>
                      <a:pt x="266" y="90"/>
                      <a:pt x="262" y="90"/>
                    </a:cubicBezTo>
                    <a:cubicBezTo>
                      <a:pt x="259" y="83"/>
                      <a:pt x="253" y="84"/>
                      <a:pt x="247" y="85"/>
                    </a:cubicBezTo>
                    <a:cubicBezTo>
                      <a:pt x="234" y="85"/>
                      <a:pt x="221" y="84"/>
                      <a:pt x="208" y="84"/>
                    </a:cubicBezTo>
                    <a:cubicBezTo>
                      <a:pt x="206" y="80"/>
                      <a:pt x="204" y="78"/>
                      <a:pt x="199" y="79"/>
                    </a:cubicBezTo>
                    <a:cubicBezTo>
                      <a:pt x="179" y="79"/>
                      <a:pt x="160" y="77"/>
                      <a:pt x="141" y="71"/>
                    </a:cubicBezTo>
                    <a:cubicBezTo>
                      <a:pt x="139" y="68"/>
                      <a:pt x="137" y="65"/>
                      <a:pt x="133" y="69"/>
                    </a:cubicBezTo>
                    <a:cubicBezTo>
                      <a:pt x="118" y="63"/>
                      <a:pt x="103" y="65"/>
                      <a:pt x="88" y="73"/>
                    </a:cubicBezTo>
                    <a:cubicBezTo>
                      <a:pt x="78" y="71"/>
                      <a:pt x="70" y="75"/>
                      <a:pt x="65" y="83"/>
                    </a:cubicBezTo>
                    <a:cubicBezTo>
                      <a:pt x="63" y="84"/>
                      <a:pt x="60" y="85"/>
                      <a:pt x="58" y="85"/>
                    </a:cubicBezTo>
                    <a:cubicBezTo>
                      <a:pt x="47" y="83"/>
                      <a:pt x="48" y="93"/>
                      <a:pt x="44" y="98"/>
                    </a:cubicBezTo>
                    <a:cubicBezTo>
                      <a:pt x="38" y="102"/>
                      <a:pt x="34" y="110"/>
                      <a:pt x="25" y="109"/>
                    </a:cubicBezTo>
                    <a:cubicBezTo>
                      <a:pt x="16" y="107"/>
                      <a:pt x="13" y="115"/>
                      <a:pt x="17" y="119"/>
                    </a:cubicBezTo>
                    <a:cubicBezTo>
                      <a:pt x="25" y="129"/>
                      <a:pt x="31" y="142"/>
                      <a:pt x="46" y="143"/>
                    </a:cubicBezTo>
                    <a:cubicBezTo>
                      <a:pt x="48" y="143"/>
                      <a:pt x="50" y="144"/>
                      <a:pt x="52" y="144"/>
                    </a:cubicBezTo>
                    <a:cubicBezTo>
                      <a:pt x="55" y="147"/>
                      <a:pt x="56" y="151"/>
                      <a:pt x="53" y="155"/>
                    </a:cubicBezTo>
                    <a:cubicBezTo>
                      <a:pt x="52" y="156"/>
                      <a:pt x="50" y="157"/>
                      <a:pt x="49" y="156"/>
                    </a:cubicBezTo>
                    <a:cubicBezTo>
                      <a:pt x="36" y="144"/>
                      <a:pt x="23" y="152"/>
                      <a:pt x="10" y="156"/>
                    </a:cubicBezTo>
                    <a:cubicBezTo>
                      <a:pt x="3" y="159"/>
                      <a:pt x="0" y="164"/>
                      <a:pt x="6" y="171"/>
                    </a:cubicBezTo>
                    <a:cubicBezTo>
                      <a:pt x="5" y="175"/>
                      <a:pt x="6" y="177"/>
                      <a:pt x="10" y="178"/>
                    </a:cubicBezTo>
                    <a:cubicBezTo>
                      <a:pt x="26" y="193"/>
                      <a:pt x="43" y="186"/>
                      <a:pt x="61" y="183"/>
                    </a:cubicBezTo>
                    <a:cubicBezTo>
                      <a:pt x="62" y="183"/>
                      <a:pt x="63" y="183"/>
                      <a:pt x="64" y="183"/>
                    </a:cubicBezTo>
                    <a:cubicBezTo>
                      <a:pt x="64" y="186"/>
                      <a:pt x="64" y="189"/>
                      <a:pt x="64" y="192"/>
                    </a:cubicBezTo>
                    <a:cubicBezTo>
                      <a:pt x="60" y="199"/>
                      <a:pt x="50" y="197"/>
                      <a:pt x="46" y="204"/>
                    </a:cubicBezTo>
                    <a:cubicBezTo>
                      <a:pt x="43" y="204"/>
                      <a:pt x="40" y="205"/>
                      <a:pt x="37" y="205"/>
                    </a:cubicBezTo>
                    <a:cubicBezTo>
                      <a:pt x="28" y="209"/>
                      <a:pt x="19" y="213"/>
                      <a:pt x="19" y="225"/>
                    </a:cubicBezTo>
                    <a:cubicBezTo>
                      <a:pt x="19" y="227"/>
                      <a:pt x="19" y="229"/>
                      <a:pt x="19" y="231"/>
                    </a:cubicBezTo>
                    <a:cubicBezTo>
                      <a:pt x="16" y="239"/>
                      <a:pt x="23" y="241"/>
                      <a:pt x="27" y="245"/>
                    </a:cubicBezTo>
                    <a:cubicBezTo>
                      <a:pt x="28" y="246"/>
                      <a:pt x="29" y="248"/>
                      <a:pt x="29" y="249"/>
                    </a:cubicBezTo>
                    <a:cubicBezTo>
                      <a:pt x="29" y="254"/>
                      <a:pt x="31" y="257"/>
                      <a:pt x="37" y="257"/>
                    </a:cubicBezTo>
                    <a:cubicBezTo>
                      <a:pt x="38" y="257"/>
                      <a:pt x="40" y="258"/>
                      <a:pt x="41" y="258"/>
                    </a:cubicBezTo>
                    <a:cubicBezTo>
                      <a:pt x="51" y="258"/>
                      <a:pt x="61" y="256"/>
                      <a:pt x="59" y="271"/>
                    </a:cubicBezTo>
                    <a:cubicBezTo>
                      <a:pt x="58" y="275"/>
                      <a:pt x="63" y="276"/>
                      <a:pt x="67" y="276"/>
                    </a:cubicBezTo>
                    <a:cubicBezTo>
                      <a:pt x="73" y="276"/>
                      <a:pt x="79" y="276"/>
                      <a:pt x="86" y="276"/>
                    </a:cubicBezTo>
                    <a:cubicBezTo>
                      <a:pt x="90" y="276"/>
                      <a:pt x="94" y="275"/>
                      <a:pt x="96" y="280"/>
                    </a:cubicBezTo>
                    <a:cubicBezTo>
                      <a:pt x="99" y="284"/>
                      <a:pt x="95" y="287"/>
                      <a:pt x="92" y="290"/>
                    </a:cubicBezTo>
                    <a:cubicBezTo>
                      <a:pt x="89" y="294"/>
                      <a:pt x="85" y="298"/>
                      <a:pt x="82" y="302"/>
                    </a:cubicBezTo>
                    <a:cubicBezTo>
                      <a:pt x="78" y="303"/>
                      <a:pt x="78" y="306"/>
                      <a:pt x="77" y="309"/>
                    </a:cubicBezTo>
                    <a:cubicBezTo>
                      <a:pt x="76" y="311"/>
                      <a:pt x="73" y="314"/>
                      <a:pt x="75" y="314"/>
                    </a:cubicBezTo>
                    <a:cubicBezTo>
                      <a:pt x="81" y="315"/>
                      <a:pt x="87" y="320"/>
                      <a:pt x="94" y="316"/>
                    </a:cubicBezTo>
                    <a:cubicBezTo>
                      <a:pt x="97" y="317"/>
                      <a:pt x="98" y="314"/>
                      <a:pt x="99" y="312"/>
                    </a:cubicBezTo>
                    <a:cubicBezTo>
                      <a:pt x="100" y="311"/>
                      <a:pt x="100" y="311"/>
                      <a:pt x="100" y="311"/>
                    </a:cubicBezTo>
                    <a:cubicBezTo>
                      <a:pt x="103" y="311"/>
                      <a:pt x="105" y="309"/>
                      <a:pt x="106" y="306"/>
                    </a:cubicBezTo>
                    <a:cubicBezTo>
                      <a:pt x="108" y="305"/>
                      <a:pt x="110" y="305"/>
                      <a:pt x="112" y="304"/>
                    </a:cubicBezTo>
                    <a:cubicBezTo>
                      <a:pt x="116" y="305"/>
                      <a:pt x="116" y="302"/>
                      <a:pt x="117" y="300"/>
                    </a:cubicBezTo>
                    <a:cubicBezTo>
                      <a:pt x="121" y="297"/>
                      <a:pt x="126" y="295"/>
                      <a:pt x="130" y="292"/>
                    </a:cubicBezTo>
                    <a:cubicBezTo>
                      <a:pt x="133" y="297"/>
                      <a:pt x="138" y="297"/>
                      <a:pt x="143" y="297"/>
                    </a:cubicBezTo>
                    <a:cubicBezTo>
                      <a:pt x="155" y="298"/>
                      <a:pt x="154" y="287"/>
                      <a:pt x="156" y="281"/>
                    </a:cubicBezTo>
                    <a:cubicBezTo>
                      <a:pt x="159" y="271"/>
                      <a:pt x="151" y="279"/>
                      <a:pt x="149" y="278"/>
                    </a:cubicBezTo>
                    <a:cubicBezTo>
                      <a:pt x="145" y="275"/>
                      <a:pt x="145" y="271"/>
                      <a:pt x="147" y="267"/>
                    </a:cubicBezTo>
                    <a:cubicBezTo>
                      <a:pt x="147" y="266"/>
                      <a:pt x="147" y="265"/>
                      <a:pt x="148" y="264"/>
                    </a:cubicBezTo>
                    <a:cubicBezTo>
                      <a:pt x="150" y="262"/>
                      <a:pt x="153" y="261"/>
                      <a:pt x="153" y="258"/>
                    </a:cubicBezTo>
                    <a:cubicBezTo>
                      <a:pt x="154" y="257"/>
                      <a:pt x="154" y="257"/>
                      <a:pt x="154" y="257"/>
                    </a:cubicBezTo>
                    <a:cubicBezTo>
                      <a:pt x="156" y="257"/>
                      <a:pt x="159" y="255"/>
                      <a:pt x="161" y="258"/>
                    </a:cubicBezTo>
                    <a:cubicBezTo>
                      <a:pt x="160" y="261"/>
                      <a:pt x="161" y="263"/>
                      <a:pt x="164" y="264"/>
                    </a:cubicBezTo>
                    <a:cubicBezTo>
                      <a:pt x="168" y="268"/>
                      <a:pt x="173" y="274"/>
                      <a:pt x="178" y="264"/>
                    </a:cubicBezTo>
                    <a:cubicBezTo>
                      <a:pt x="188" y="260"/>
                      <a:pt x="204" y="262"/>
                      <a:pt x="202" y="243"/>
                    </a:cubicBezTo>
                    <a:cubicBezTo>
                      <a:pt x="215" y="249"/>
                      <a:pt x="229" y="254"/>
                      <a:pt x="244" y="252"/>
                    </a:cubicBezTo>
                    <a:cubicBezTo>
                      <a:pt x="244" y="252"/>
                      <a:pt x="244" y="252"/>
                      <a:pt x="244" y="252"/>
                    </a:cubicBezTo>
                    <a:cubicBezTo>
                      <a:pt x="245" y="253"/>
                      <a:pt x="247" y="255"/>
                      <a:pt x="249" y="253"/>
                    </a:cubicBezTo>
                    <a:cubicBezTo>
                      <a:pt x="252" y="255"/>
                      <a:pt x="254" y="253"/>
                      <a:pt x="257" y="253"/>
                    </a:cubicBezTo>
                    <a:cubicBezTo>
                      <a:pt x="259" y="256"/>
                      <a:pt x="261" y="258"/>
                      <a:pt x="265" y="257"/>
                    </a:cubicBezTo>
                    <a:cubicBezTo>
                      <a:pt x="268" y="257"/>
                      <a:pt x="271" y="258"/>
                      <a:pt x="274" y="258"/>
                    </a:cubicBezTo>
                    <a:cubicBezTo>
                      <a:pt x="279" y="264"/>
                      <a:pt x="283" y="270"/>
                      <a:pt x="292" y="270"/>
                    </a:cubicBezTo>
                    <a:cubicBezTo>
                      <a:pt x="293" y="271"/>
                      <a:pt x="294" y="272"/>
                      <a:pt x="295" y="273"/>
                    </a:cubicBezTo>
                    <a:cubicBezTo>
                      <a:pt x="299" y="277"/>
                      <a:pt x="301" y="282"/>
                      <a:pt x="308" y="280"/>
                    </a:cubicBezTo>
                    <a:cubicBezTo>
                      <a:pt x="315" y="278"/>
                      <a:pt x="318" y="283"/>
                      <a:pt x="318" y="289"/>
                    </a:cubicBezTo>
                    <a:cubicBezTo>
                      <a:pt x="318" y="303"/>
                      <a:pt x="326" y="300"/>
                      <a:pt x="334" y="298"/>
                    </a:cubicBezTo>
                    <a:cubicBezTo>
                      <a:pt x="335" y="299"/>
                      <a:pt x="336" y="299"/>
                      <a:pt x="337" y="300"/>
                    </a:cubicBezTo>
                    <a:cubicBezTo>
                      <a:pt x="337" y="304"/>
                      <a:pt x="337" y="308"/>
                      <a:pt x="343" y="306"/>
                    </a:cubicBezTo>
                    <a:cubicBezTo>
                      <a:pt x="346" y="306"/>
                      <a:pt x="349" y="306"/>
                      <a:pt x="352" y="306"/>
                    </a:cubicBezTo>
                    <a:cubicBezTo>
                      <a:pt x="345" y="326"/>
                      <a:pt x="345" y="326"/>
                      <a:pt x="366" y="328"/>
                    </a:cubicBezTo>
                    <a:cubicBezTo>
                      <a:pt x="368" y="328"/>
                      <a:pt x="369" y="329"/>
                      <a:pt x="370" y="330"/>
                    </a:cubicBezTo>
                    <a:cubicBezTo>
                      <a:pt x="370" y="330"/>
                      <a:pt x="370" y="330"/>
                      <a:pt x="370" y="330"/>
                    </a:cubicBezTo>
                    <a:cubicBezTo>
                      <a:pt x="372" y="343"/>
                      <a:pt x="380" y="350"/>
                      <a:pt x="391" y="356"/>
                    </a:cubicBezTo>
                    <a:cubicBezTo>
                      <a:pt x="392" y="357"/>
                      <a:pt x="393" y="359"/>
                      <a:pt x="395" y="360"/>
                    </a:cubicBezTo>
                    <a:cubicBezTo>
                      <a:pt x="396" y="365"/>
                      <a:pt x="403" y="368"/>
                      <a:pt x="397" y="375"/>
                    </a:cubicBezTo>
                    <a:cubicBezTo>
                      <a:pt x="394" y="379"/>
                      <a:pt x="394" y="391"/>
                      <a:pt x="398" y="393"/>
                    </a:cubicBezTo>
                    <a:cubicBezTo>
                      <a:pt x="416" y="402"/>
                      <a:pt x="425" y="417"/>
                      <a:pt x="436" y="432"/>
                    </a:cubicBezTo>
                    <a:cubicBezTo>
                      <a:pt x="437" y="462"/>
                      <a:pt x="434" y="492"/>
                      <a:pt x="438" y="522"/>
                    </a:cubicBezTo>
                    <a:cubicBezTo>
                      <a:pt x="443" y="535"/>
                      <a:pt x="446" y="549"/>
                      <a:pt x="460" y="557"/>
                    </a:cubicBezTo>
                    <a:cubicBezTo>
                      <a:pt x="460" y="558"/>
                      <a:pt x="461" y="560"/>
                      <a:pt x="462" y="561"/>
                    </a:cubicBezTo>
                    <a:cubicBezTo>
                      <a:pt x="465" y="574"/>
                      <a:pt x="475" y="581"/>
                      <a:pt x="485" y="587"/>
                    </a:cubicBezTo>
                    <a:cubicBezTo>
                      <a:pt x="495" y="593"/>
                      <a:pt x="503" y="600"/>
                      <a:pt x="508" y="609"/>
                    </a:cubicBezTo>
                    <a:cubicBezTo>
                      <a:pt x="520" y="632"/>
                      <a:pt x="531" y="656"/>
                      <a:pt x="551" y="674"/>
                    </a:cubicBezTo>
                    <a:cubicBezTo>
                      <a:pt x="553" y="676"/>
                      <a:pt x="556" y="679"/>
                      <a:pt x="556" y="681"/>
                    </a:cubicBezTo>
                    <a:cubicBezTo>
                      <a:pt x="554" y="694"/>
                      <a:pt x="563" y="694"/>
                      <a:pt x="572" y="695"/>
                    </a:cubicBezTo>
                    <a:cubicBezTo>
                      <a:pt x="572" y="695"/>
                      <a:pt x="572" y="695"/>
                      <a:pt x="572" y="695"/>
                    </a:cubicBezTo>
                    <a:cubicBezTo>
                      <a:pt x="574" y="697"/>
                      <a:pt x="575" y="698"/>
                      <a:pt x="576" y="701"/>
                    </a:cubicBezTo>
                    <a:cubicBezTo>
                      <a:pt x="578" y="704"/>
                      <a:pt x="581" y="707"/>
                      <a:pt x="584" y="704"/>
                    </a:cubicBezTo>
                    <a:cubicBezTo>
                      <a:pt x="588" y="701"/>
                      <a:pt x="583" y="698"/>
                      <a:pt x="582" y="694"/>
                    </a:cubicBezTo>
                    <a:cubicBezTo>
                      <a:pt x="582" y="693"/>
                      <a:pt x="577" y="693"/>
                      <a:pt x="574" y="693"/>
                    </a:cubicBezTo>
                    <a:cubicBezTo>
                      <a:pt x="574" y="689"/>
                      <a:pt x="574" y="685"/>
                      <a:pt x="574" y="681"/>
                    </a:cubicBezTo>
                    <a:cubicBezTo>
                      <a:pt x="574" y="678"/>
                      <a:pt x="572" y="673"/>
                      <a:pt x="575" y="671"/>
                    </a:cubicBezTo>
                    <a:cubicBezTo>
                      <a:pt x="580" y="669"/>
                      <a:pt x="582" y="674"/>
                      <a:pt x="584" y="677"/>
                    </a:cubicBezTo>
                    <a:cubicBezTo>
                      <a:pt x="597" y="689"/>
                      <a:pt x="610" y="701"/>
                      <a:pt x="622" y="714"/>
                    </a:cubicBezTo>
                    <a:cubicBezTo>
                      <a:pt x="622" y="721"/>
                      <a:pt x="623" y="728"/>
                      <a:pt x="623" y="735"/>
                    </a:cubicBezTo>
                    <a:cubicBezTo>
                      <a:pt x="624" y="747"/>
                      <a:pt x="640" y="760"/>
                      <a:pt x="655" y="761"/>
                    </a:cubicBezTo>
                    <a:cubicBezTo>
                      <a:pt x="655" y="761"/>
                      <a:pt x="655" y="761"/>
                      <a:pt x="655" y="761"/>
                    </a:cubicBezTo>
                    <a:cubicBezTo>
                      <a:pt x="656" y="762"/>
                      <a:pt x="658" y="762"/>
                      <a:pt x="659" y="763"/>
                    </a:cubicBezTo>
                    <a:cubicBezTo>
                      <a:pt x="661" y="769"/>
                      <a:pt x="668" y="769"/>
                      <a:pt x="672" y="770"/>
                    </a:cubicBezTo>
                    <a:cubicBezTo>
                      <a:pt x="688" y="774"/>
                      <a:pt x="702" y="785"/>
                      <a:pt x="719" y="780"/>
                    </a:cubicBezTo>
                    <a:cubicBezTo>
                      <a:pt x="723" y="780"/>
                      <a:pt x="726" y="780"/>
                      <a:pt x="730" y="779"/>
                    </a:cubicBezTo>
                    <a:cubicBezTo>
                      <a:pt x="740" y="781"/>
                      <a:pt x="745" y="790"/>
                      <a:pt x="751" y="796"/>
                    </a:cubicBezTo>
                    <a:cubicBezTo>
                      <a:pt x="756" y="801"/>
                      <a:pt x="761" y="805"/>
                      <a:pt x="769" y="803"/>
                    </a:cubicBezTo>
                    <a:cubicBezTo>
                      <a:pt x="772" y="804"/>
                      <a:pt x="775" y="804"/>
                      <a:pt x="778" y="804"/>
                    </a:cubicBezTo>
                    <a:cubicBezTo>
                      <a:pt x="780" y="810"/>
                      <a:pt x="785" y="810"/>
                      <a:pt x="790" y="809"/>
                    </a:cubicBezTo>
                    <a:cubicBezTo>
                      <a:pt x="792" y="809"/>
                      <a:pt x="794" y="810"/>
                      <a:pt x="796" y="810"/>
                    </a:cubicBezTo>
                    <a:cubicBezTo>
                      <a:pt x="798" y="814"/>
                      <a:pt x="800" y="816"/>
                      <a:pt x="804" y="817"/>
                    </a:cubicBezTo>
                    <a:cubicBezTo>
                      <a:pt x="810" y="826"/>
                      <a:pt x="816" y="837"/>
                      <a:pt x="823" y="843"/>
                    </a:cubicBezTo>
                    <a:cubicBezTo>
                      <a:pt x="832" y="851"/>
                      <a:pt x="843" y="860"/>
                      <a:pt x="855" y="862"/>
                    </a:cubicBezTo>
                    <a:cubicBezTo>
                      <a:pt x="861" y="864"/>
                      <a:pt x="876" y="879"/>
                      <a:pt x="879" y="856"/>
                    </a:cubicBezTo>
                    <a:cubicBezTo>
                      <a:pt x="879" y="854"/>
                      <a:pt x="890" y="845"/>
                      <a:pt x="893" y="855"/>
                    </a:cubicBezTo>
                    <a:cubicBezTo>
                      <a:pt x="895" y="864"/>
                      <a:pt x="901" y="869"/>
                      <a:pt x="904" y="876"/>
                    </a:cubicBezTo>
                    <a:cubicBezTo>
                      <a:pt x="909" y="889"/>
                      <a:pt x="906" y="906"/>
                      <a:pt x="896" y="916"/>
                    </a:cubicBezTo>
                    <a:cubicBezTo>
                      <a:pt x="890" y="921"/>
                      <a:pt x="890" y="926"/>
                      <a:pt x="896" y="931"/>
                    </a:cubicBezTo>
                    <a:cubicBezTo>
                      <a:pt x="900" y="934"/>
                      <a:pt x="905" y="938"/>
                      <a:pt x="910" y="938"/>
                    </a:cubicBezTo>
                    <a:cubicBezTo>
                      <a:pt x="918" y="939"/>
                      <a:pt x="924" y="942"/>
                      <a:pt x="925" y="950"/>
                    </a:cubicBezTo>
                    <a:cubicBezTo>
                      <a:pt x="925" y="959"/>
                      <a:pt x="918" y="966"/>
                      <a:pt x="910" y="968"/>
                    </a:cubicBezTo>
                    <a:cubicBezTo>
                      <a:pt x="901" y="971"/>
                      <a:pt x="896" y="974"/>
                      <a:pt x="893" y="983"/>
                    </a:cubicBezTo>
                    <a:cubicBezTo>
                      <a:pt x="890" y="992"/>
                      <a:pt x="883" y="989"/>
                      <a:pt x="877" y="984"/>
                    </a:cubicBezTo>
                    <a:cubicBezTo>
                      <a:pt x="876" y="982"/>
                      <a:pt x="877" y="976"/>
                      <a:pt x="872" y="978"/>
                    </a:cubicBezTo>
                    <a:cubicBezTo>
                      <a:pt x="869" y="980"/>
                      <a:pt x="866" y="983"/>
                      <a:pt x="867" y="987"/>
                    </a:cubicBezTo>
                    <a:cubicBezTo>
                      <a:pt x="869" y="993"/>
                      <a:pt x="867" y="1001"/>
                      <a:pt x="873" y="1006"/>
                    </a:cubicBezTo>
                    <a:cubicBezTo>
                      <a:pt x="889" y="1019"/>
                      <a:pt x="894" y="1040"/>
                      <a:pt x="905" y="1057"/>
                    </a:cubicBezTo>
                    <a:cubicBezTo>
                      <a:pt x="915" y="1075"/>
                      <a:pt x="918" y="1099"/>
                      <a:pt x="943" y="1105"/>
                    </a:cubicBezTo>
                    <a:cubicBezTo>
                      <a:pt x="945" y="1105"/>
                      <a:pt x="946" y="1106"/>
                      <a:pt x="948" y="1107"/>
                    </a:cubicBezTo>
                    <a:cubicBezTo>
                      <a:pt x="973" y="1119"/>
                      <a:pt x="981" y="1133"/>
                      <a:pt x="979" y="1158"/>
                    </a:cubicBezTo>
                    <a:cubicBezTo>
                      <a:pt x="978" y="1162"/>
                      <a:pt x="977" y="1167"/>
                      <a:pt x="976" y="1171"/>
                    </a:cubicBezTo>
                    <a:cubicBezTo>
                      <a:pt x="972" y="1197"/>
                      <a:pt x="968" y="1223"/>
                      <a:pt x="965" y="1249"/>
                    </a:cubicBezTo>
                    <a:cubicBezTo>
                      <a:pt x="963" y="1274"/>
                      <a:pt x="961" y="1299"/>
                      <a:pt x="949" y="1322"/>
                    </a:cubicBezTo>
                    <a:cubicBezTo>
                      <a:pt x="945" y="1331"/>
                      <a:pt x="940" y="1339"/>
                      <a:pt x="943" y="1349"/>
                    </a:cubicBezTo>
                    <a:cubicBezTo>
                      <a:pt x="946" y="1357"/>
                      <a:pt x="943" y="1365"/>
                      <a:pt x="942" y="1374"/>
                    </a:cubicBezTo>
                    <a:cubicBezTo>
                      <a:pt x="940" y="1384"/>
                      <a:pt x="933" y="1395"/>
                      <a:pt x="939" y="1407"/>
                    </a:cubicBezTo>
                    <a:cubicBezTo>
                      <a:pt x="945" y="1403"/>
                      <a:pt x="942" y="1398"/>
                      <a:pt x="943" y="1394"/>
                    </a:cubicBezTo>
                    <a:cubicBezTo>
                      <a:pt x="944" y="1391"/>
                      <a:pt x="941" y="1386"/>
                      <a:pt x="947" y="1386"/>
                    </a:cubicBezTo>
                    <a:cubicBezTo>
                      <a:pt x="952" y="1387"/>
                      <a:pt x="952" y="1392"/>
                      <a:pt x="951" y="1396"/>
                    </a:cubicBezTo>
                    <a:cubicBezTo>
                      <a:pt x="949" y="1407"/>
                      <a:pt x="946" y="1417"/>
                      <a:pt x="946" y="1428"/>
                    </a:cubicBezTo>
                    <a:cubicBezTo>
                      <a:pt x="946" y="1431"/>
                      <a:pt x="946" y="1440"/>
                      <a:pt x="936" y="1435"/>
                    </a:cubicBezTo>
                    <a:cubicBezTo>
                      <a:pt x="931" y="1432"/>
                      <a:pt x="929" y="1438"/>
                      <a:pt x="927" y="1442"/>
                    </a:cubicBezTo>
                    <a:cubicBezTo>
                      <a:pt x="925" y="1447"/>
                      <a:pt x="928" y="1449"/>
                      <a:pt x="932" y="1449"/>
                    </a:cubicBezTo>
                    <a:cubicBezTo>
                      <a:pt x="943" y="1449"/>
                      <a:pt x="928" y="1463"/>
                      <a:pt x="939" y="1463"/>
                    </a:cubicBezTo>
                    <a:cubicBezTo>
                      <a:pt x="936" y="1465"/>
                      <a:pt x="933" y="1467"/>
                      <a:pt x="929" y="1466"/>
                    </a:cubicBezTo>
                    <a:cubicBezTo>
                      <a:pt x="927" y="1466"/>
                      <a:pt x="925" y="1467"/>
                      <a:pt x="924" y="1468"/>
                    </a:cubicBezTo>
                    <a:cubicBezTo>
                      <a:pt x="923" y="1474"/>
                      <a:pt x="934" y="1471"/>
                      <a:pt x="931" y="1479"/>
                    </a:cubicBezTo>
                    <a:cubicBezTo>
                      <a:pt x="928" y="1479"/>
                      <a:pt x="924" y="1479"/>
                      <a:pt x="926" y="1483"/>
                    </a:cubicBezTo>
                    <a:cubicBezTo>
                      <a:pt x="926" y="1485"/>
                      <a:pt x="928" y="1486"/>
                      <a:pt x="929" y="1487"/>
                    </a:cubicBezTo>
                    <a:cubicBezTo>
                      <a:pt x="931" y="1485"/>
                      <a:pt x="932" y="1483"/>
                      <a:pt x="933" y="1481"/>
                    </a:cubicBezTo>
                    <a:cubicBezTo>
                      <a:pt x="933" y="1481"/>
                      <a:pt x="934" y="1481"/>
                      <a:pt x="934" y="1480"/>
                    </a:cubicBezTo>
                    <a:cubicBezTo>
                      <a:pt x="935" y="1480"/>
                      <a:pt x="935" y="1480"/>
                      <a:pt x="936" y="1480"/>
                    </a:cubicBezTo>
                    <a:cubicBezTo>
                      <a:pt x="938" y="1483"/>
                      <a:pt x="937" y="1487"/>
                      <a:pt x="936" y="1490"/>
                    </a:cubicBezTo>
                    <a:cubicBezTo>
                      <a:pt x="935" y="1496"/>
                      <a:pt x="925" y="1501"/>
                      <a:pt x="934" y="1507"/>
                    </a:cubicBezTo>
                    <a:cubicBezTo>
                      <a:pt x="940" y="1510"/>
                      <a:pt x="943" y="1518"/>
                      <a:pt x="951" y="1515"/>
                    </a:cubicBezTo>
                    <a:cubicBezTo>
                      <a:pt x="951" y="1522"/>
                      <a:pt x="944" y="1525"/>
                      <a:pt x="947" y="1532"/>
                    </a:cubicBezTo>
                    <a:cubicBezTo>
                      <a:pt x="952" y="1530"/>
                      <a:pt x="958" y="1526"/>
                      <a:pt x="965" y="1531"/>
                    </a:cubicBezTo>
                    <a:cubicBezTo>
                      <a:pt x="955" y="1531"/>
                      <a:pt x="950" y="1538"/>
                      <a:pt x="943" y="1543"/>
                    </a:cubicBezTo>
                    <a:cubicBezTo>
                      <a:pt x="953" y="1545"/>
                      <a:pt x="962" y="1546"/>
                      <a:pt x="967" y="1535"/>
                    </a:cubicBezTo>
                    <a:cubicBezTo>
                      <a:pt x="968" y="1531"/>
                      <a:pt x="969" y="1528"/>
                      <a:pt x="973" y="1527"/>
                    </a:cubicBezTo>
                    <a:cubicBezTo>
                      <a:pt x="973" y="1533"/>
                      <a:pt x="979" y="1535"/>
                      <a:pt x="980" y="1539"/>
                    </a:cubicBezTo>
                    <a:cubicBezTo>
                      <a:pt x="981" y="1542"/>
                      <a:pt x="977" y="1546"/>
                      <a:pt x="972" y="1546"/>
                    </a:cubicBezTo>
                    <a:cubicBezTo>
                      <a:pt x="969" y="1545"/>
                      <a:pt x="964" y="1543"/>
                      <a:pt x="964" y="1548"/>
                    </a:cubicBezTo>
                    <a:cubicBezTo>
                      <a:pt x="963" y="1551"/>
                      <a:pt x="968" y="1557"/>
                      <a:pt x="970" y="1557"/>
                    </a:cubicBezTo>
                    <a:cubicBezTo>
                      <a:pt x="976" y="1555"/>
                      <a:pt x="979" y="1561"/>
                      <a:pt x="984" y="1562"/>
                    </a:cubicBezTo>
                    <a:cubicBezTo>
                      <a:pt x="999" y="1566"/>
                      <a:pt x="1010" y="1557"/>
                      <a:pt x="1024" y="1556"/>
                    </a:cubicBezTo>
                    <a:cubicBezTo>
                      <a:pt x="1003" y="1545"/>
                      <a:pt x="994" y="1532"/>
                      <a:pt x="990" y="1516"/>
                    </a:cubicBezTo>
                    <a:cubicBezTo>
                      <a:pt x="984" y="1493"/>
                      <a:pt x="1001" y="1485"/>
                      <a:pt x="1011" y="1472"/>
                    </a:cubicBezTo>
                    <a:cubicBezTo>
                      <a:pt x="1017" y="1464"/>
                      <a:pt x="1025" y="1458"/>
                      <a:pt x="1011" y="1449"/>
                    </a:cubicBezTo>
                    <a:cubicBezTo>
                      <a:pt x="1001" y="1443"/>
                      <a:pt x="1000" y="1436"/>
                      <a:pt x="1013" y="1431"/>
                    </a:cubicBezTo>
                    <a:cubicBezTo>
                      <a:pt x="1018" y="1429"/>
                      <a:pt x="1023" y="1424"/>
                      <a:pt x="1024" y="1419"/>
                    </a:cubicBezTo>
                    <a:cubicBezTo>
                      <a:pt x="1025" y="1407"/>
                      <a:pt x="1032" y="1400"/>
                      <a:pt x="1044" y="1395"/>
                    </a:cubicBezTo>
                    <a:cubicBezTo>
                      <a:pt x="1041" y="1393"/>
                      <a:pt x="1039" y="1392"/>
                      <a:pt x="1038" y="1392"/>
                    </a:cubicBezTo>
                    <a:cubicBezTo>
                      <a:pt x="1029" y="1395"/>
                      <a:pt x="1028" y="1390"/>
                      <a:pt x="1027" y="1382"/>
                    </a:cubicBezTo>
                    <a:cubicBezTo>
                      <a:pt x="1027" y="1373"/>
                      <a:pt x="1034" y="1376"/>
                      <a:pt x="1038" y="1377"/>
                    </a:cubicBezTo>
                    <a:cubicBezTo>
                      <a:pt x="1053" y="1383"/>
                      <a:pt x="1056" y="1371"/>
                      <a:pt x="1056" y="1362"/>
                    </a:cubicBezTo>
                    <a:cubicBezTo>
                      <a:pt x="1057" y="1353"/>
                      <a:pt x="1061" y="1352"/>
                      <a:pt x="1067" y="1353"/>
                    </a:cubicBezTo>
                    <a:cubicBezTo>
                      <a:pt x="1077" y="1354"/>
                      <a:pt x="1087" y="1351"/>
                      <a:pt x="1096" y="1347"/>
                    </a:cubicBezTo>
                    <a:cubicBezTo>
                      <a:pt x="1104" y="1343"/>
                      <a:pt x="1114" y="1336"/>
                      <a:pt x="1110" y="1326"/>
                    </a:cubicBezTo>
                    <a:cubicBezTo>
                      <a:pt x="1107" y="1319"/>
                      <a:pt x="1106" y="1311"/>
                      <a:pt x="1101" y="1304"/>
                    </a:cubicBezTo>
                    <a:cubicBezTo>
                      <a:pt x="1105" y="1302"/>
                      <a:pt x="1108" y="1303"/>
                      <a:pt x="1112" y="1304"/>
                    </a:cubicBezTo>
                    <a:cubicBezTo>
                      <a:pt x="1132" y="1309"/>
                      <a:pt x="1143" y="1304"/>
                      <a:pt x="1153" y="1285"/>
                    </a:cubicBezTo>
                    <a:cubicBezTo>
                      <a:pt x="1158" y="1275"/>
                      <a:pt x="1162" y="1264"/>
                      <a:pt x="1169" y="1254"/>
                    </a:cubicBezTo>
                    <a:cubicBezTo>
                      <a:pt x="1170" y="1256"/>
                      <a:pt x="1171" y="1257"/>
                      <a:pt x="1171" y="1259"/>
                    </a:cubicBezTo>
                    <a:cubicBezTo>
                      <a:pt x="1171" y="1260"/>
                      <a:pt x="1171" y="1263"/>
                      <a:pt x="1174" y="1262"/>
                    </a:cubicBezTo>
                    <a:cubicBezTo>
                      <a:pt x="1182" y="1245"/>
                      <a:pt x="1198" y="1231"/>
                      <a:pt x="1195" y="1209"/>
                    </a:cubicBezTo>
                    <a:cubicBezTo>
                      <a:pt x="1194" y="1207"/>
                      <a:pt x="1195" y="1205"/>
                      <a:pt x="1196" y="1204"/>
                    </a:cubicBezTo>
                    <a:cubicBezTo>
                      <a:pt x="1210" y="1190"/>
                      <a:pt x="1227" y="1177"/>
                      <a:pt x="1247" y="1177"/>
                    </a:cubicBezTo>
                    <a:cubicBezTo>
                      <a:pt x="1260" y="1176"/>
                      <a:pt x="1267" y="1171"/>
                      <a:pt x="1271" y="1163"/>
                    </a:cubicBezTo>
                    <a:cubicBezTo>
                      <a:pt x="1284" y="1139"/>
                      <a:pt x="1294" y="1115"/>
                      <a:pt x="1291" y="1087"/>
                    </a:cubicBezTo>
                    <a:cubicBezTo>
                      <a:pt x="1291" y="1081"/>
                      <a:pt x="1290" y="1073"/>
                      <a:pt x="1297" y="1072"/>
                    </a:cubicBezTo>
                    <a:cubicBezTo>
                      <a:pt x="1303" y="1070"/>
                      <a:pt x="1304" y="1065"/>
                      <a:pt x="1306" y="1061"/>
                    </a:cubicBezTo>
                    <a:cubicBezTo>
                      <a:pt x="1310" y="1056"/>
                      <a:pt x="1313" y="1050"/>
                      <a:pt x="1319" y="1046"/>
                    </a:cubicBezTo>
                    <a:cubicBezTo>
                      <a:pt x="1331" y="1038"/>
                      <a:pt x="1335" y="1025"/>
                      <a:pt x="1333" y="1011"/>
                    </a:cubicBezTo>
                    <a:cubicBezTo>
                      <a:pt x="1332" y="1000"/>
                      <a:pt x="1328" y="991"/>
                      <a:pt x="1314" y="992"/>
                    </a:cubicBezTo>
                    <a:close/>
                    <a:moveTo>
                      <a:pt x="718" y="93"/>
                    </a:moveTo>
                    <a:cubicBezTo>
                      <a:pt x="718" y="93"/>
                      <a:pt x="718" y="94"/>
                      <a:pt x="718" y="95"/>
                    </a:cubicBezTo>
                    <a:cubicBezTo>
                      <a:pt x="721" y="98"/>
                      <a:pt x="731" y="92"/>
                      <a:pt x="730" y="102"/>
                    </a:cubicBezTo>
                    <a:cubicBezTo>
                      <a:pt x="736" y="100"/>
                      <a:pt x="736" y="104"/>
                      <a:pt x="737" y="108"/>
                    </a:cubicBezTo>
                    <a:cubicBezTo>
                      <a:pt x="736" y="115"/>
                      <a:pt x="731" y="118"/>
                      <a:pt x="727" y="122"/>
                    </a:cubicBezTo>
                    <a:cubicBezTo>
                      <a:pt x="725" y="124"/>
                      <a:pt x="722" y="128"/>
                      <a:pt x="720" y="125"/>
                    </a:cubicBezTo>
                    <a:cubicBezTo>
                      <a:pt x="717" y="123"/>
                      <a:pt x="717" y="119"/>
                      <a:pt x="716" y="116"/>
                    </a:cubicBezTo>
                    <a:cubicBezTo>
                      <a:pt x="716" y="112"/>
                      <a:pt x="719" y="111"/>
                      <a:pt x="722" y="111"/>
                    </a:cubicBezTo>
                    <a:cubicBezTo>
                      <a:pt x="730" y="112"/>
                      <a:pt x="732" y="109"/>
                      <a:pt x="730" y="102"/>
                    </a:cubicBezTo>
                    <a:cubicBezTo>
                      <a:pt x="726" y="100"/>
                      <a:pt x="716" y="107"/>
                      <a:pt x="718" y="95"/>
                    </a:cubicBezTo>
                    <a:cubicBezTo>
                      <a:pt x="718" y="94"/>
                      <a:pt x="718" y="93"/>
                      <a:pt x="718" y="93"/>
                    </a:cubicBezTo>
                    <a:cubicBezTo>
                      <a:pt x="717" y="92"/>
                      <a:pt x="716" y="91"/>
                      <a:pt x="715" y="90"/>
                    </a:cubicBezTo>
                    <a:cubicBezTo>
                      <a:pt x="716" y="91"/>
                      <a:pt x="717" y="92"/>
                      <a:pt x="718" y="93"/>
                    </a:cubicBezTo>
                    <a:close/>
                    <a:moveTo>
                      <a:pt x="537" y="621"/>
                    </a:moveTo>
                    <a:cubicBezTo>
                      <a:pt x="540" y="616"/>
                      <a:pt x="546" y="616"/>
                      <a:pt x="548" y="619"/>
                    </a:cubicBezTo>
                    <a:cubicBezTo>
                      <a:pt x="552" y="624"/>
                      <a:pt x="551" y="630"/>
                      <a:pt x="547" y="635"/>
                    </a:cubicBezTo>
                    <a:cubicBezTo>
                      <a:pt x="544" y="630"/>
                      <a:pt x="541" y="626"/>
                      <a:pt x="537" y="62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1CC448C3-0B4E-4D61-8029-3F3021EB91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0931" y="1311977"/>
                <a:ext cx="1444590" cy="1106350"/>
              </a:xfrm>
              <a:custGeom>
                <a:avLst/>
                <a:gdLst>
                  <a:gd name="T0" fmla="*/ 468 w 606"/>
                  <a:gd name="T1" fmla="*/ 290 h 464"/>
                  <a:gd name="T2" fmla="*/ 506 w 606"/>
                  <a:gd name="T3" fmla="*/ 290 h 464"/>
                  <a:gd name="T4" fmla="*/ 501 w 606"/>
                  <a:gd name="T5" fmla="*/ 265 h 464"/>
                  <a:gd name="T6" fmla="*/ 498 w 606"/>
                  <a:gd name="T7" fmla="*/ 254 h 464"/>
                  <a:gd name="T8" fmla="*/ 499 w 606"/>
                  <a:gd name="T9" fmla="*/ 242 h 464"/>
                  <a:gd name="T10" fmla="*/ 478 w 606"/>
                  <a:gd name="T11" fmla="*/ 241 h 464"/>
                  <a:gd name="T12" fmla="*/ 495 w 606"/>
                  <a:gd name="T13" fmla="*/ 232 h 464"/>
                  <a:gd name="T14" fmla="*/ 522 w 606"/>
                  <a:gd name="T15" fmla="*/ 232 h 464"/>
                  <a:gd name="T16" fmla="*/ 512 w 606"/>
                  <a:gd name="T17" fmla="*/ 219 h 464"/>
                  <a:gd name="T18" fmla="*/ 517 w 606"/>
                  <a:gd name="T19" fmla="*/ 200 h 464"/>
                  <a:gd name="T20" fmla="*/ 537 w 606"/>
                  <a:gd name="T21" fmla="*/ 189 h 464"/>
                  <a:gd name="T22" fmla="*/ 503 w 606"/>
                  <a:gd name="T23" fmla="*/ 166 h 464"/>
                  <a:gd name="T24" fmla="*/ 546 w 606"/>
                  <a:gd name="T25" fmla="*/ 159 h 464"/>
                  <a:gd name="T26" fmla="*/ 523 w 606"/>
                  <a:gd name="T27" fmla="*/ 150 h 464"/>
                  <a:gd name="T28" fmla="*/ 512 w 606"/>
                  <a:gd name="T29" fmla="*/ 145 h 464"/>
                  <a:gd name="T30" fmla="*/ 561 w 606"/>
                  <a:gd name="T31" fmla="*/ 86 h 464"/>
                  <a:gd name="T32" fmla="*/ 606 w 606"/>
                  <a:gd name="T33" fmla="*/ 59 h 464"/>
                  <a:gd name="T34" fmla="*/ 555 w 606"/>
                  <a:gd name="T35" fmla="*/ 55 h 464"/>
                  <a:gd name="T36" fmla="*/ 516 w 606"/>
                  <a:gd name="T37" fmla="*/ 61 h 464"/>
                  <a:gd name="T38" fmla="*/ 502 w 606"/>
                  <a:gd name="T39" fmla="*/ 62 h 464"/>
                  <a:gd name="T40" fmla="*/ 489 w 606"/>
                  <a:gd name="T41" fmla="*/ 50 h 464"/>
                  <a:gd name="T42" fmla="*/ 469 w 606"/>
                  <a:gd name="T43" fmla="*/ 51 h 464"/>
                  <a:gd name="T44" fmla="*/ 410 w 606"/>
                  <a:gd name="T45" fmla="*/ 50 h 464"/>
                  <a:gd name="T46" fmla="*/ 509 w 606"/>
                  <a:gd name="T47" fmla="*/ 32 h 464"/>
                  <a:gd name="T48" fmla="*/ 471 w 606"/>
                  <a:gd name="T49" fmla="*/ 16 h 464"/>
                  <a:gd name="T50" fmla="*/ 441 w 606"/>
                  <a:gd name="T51" fmla="*/ 12 h 464"/>
                  <a:gd name="T52" fmla="*/ 337 w 606"/>
                  <a:gd name="T53" fmla="*/ 19 h 464"/>
                  <a:gd name="T54" fmla="*/ 270 w 606"/>
                  <a:gd name="T55" fmla="*/ 30 h 464"/>
                  <a:gd name="T56" fmla="*/ 263 w 606"/>
                  <a:gd name="T57" fmla="*/ 46 h 464"/>
                  <a:gd name="T58" fmla="*/ 220 w 606"/>
                  <a:gd name="T59" fmla="*/ 36 h 464"/>
                  <a:gd name="T60" fmla="*/ 207 w 606"/>
                  <a:gd name="T61" fmla="*/ 44 h 464"/>
                  <a:gd name="T62" fmla="*/ 192 w 606"/>
                  <a:gd name="T63" fmla="*/ 56 h 464"/>
                  <a:gd name="T64" fmla="*/ 184 w 606"/>
                  <a:gd name="T65" fmla="*/ 39 h 464"/>
                  <a:gd name="T66" fmla="*/ 131 w 606"/>
                  <a:gd name="T67" fmla="*/ 50 h 464"/>
                  <a:gd name="T68" fmla="*/ 103 w 606"/>
                  <a:gd name="T69" fmla="*/ 68 h 464"/>
                  <a:gd name="T70" fmla="*/ 70 w 606"/>
                  <a:gd name="T71" fmla="*/ 92 h 464"/>
                  <a:gd name="T72" fmla="*/ 55 w 606"/>
                  <a:gd name="T73" fmla="*/ 116 h 464"/>
                  <a:gd name="T74" fmla="*/ 0 w 606"/>
                  <a:gd name="T75" fmla="*/ 134 h 464"/>
                  <a:gd name="T76" fmla="*/ 38 w 606"/>
                  <a:gd name="T77" fmla="*/ 150 h 464"/>
                  <a:gd name="T78" fmla="*/ 31 w 606"/>
                  <a:gd name="T79" fmla="*/ 167 h 464"/>
                  <a:gd name="T80" fmla="*/ 74 w 606"/>
                  <a:gd name="T81" fmla="*/ 177 h 464"/>
                  <a:gd name="T82" fmla="*/ 159 w 606"/>
                  <a:gd name="T83" fmla="*/ 212 h 464"/>
                  <a:gd name="T84" fmla="*/ 172 w 606"/>
                  <a:gd name="T85" fmla="*/ 267 h 464"/>
                  <a:gd name="T86" fmla="*/ 194 w 606"/>
                  <a:gd name="T87" fmla="*/ 269 h 464"/>
                  <a:gd name="T88" fmla="*/ 212 w 606"/>
                  <a:gd name="T89" fmla="*/ 286 h 464"/>
                  <a:gd name="T90" fmla="*/ 179 w 606"/>
                  <a:gd name="T91" fmla="*/ 304 h 464"/>
                  <a:gd name="T92" fmla="*/ 199 w 606"/>
                  <a:gd name="T93" fmla="*/ 297 h 464"/>
                  <a:gd name="T94" fmla="*/ 205 w 606"/>
                  <a:gd name="T95" fmla="*/ 321 h 464"/>
                  <a:gd name="T96" fmla="*/ 195 w 606"/>
                  <a:gd name="T97" fmla="*/ 356 h 464"/>
                  <a:gd name="T98" fmla="*/ 210 w 606"/>
                  <a:gd name="T99" fmla="*/ 398 h 464"/>
                  <a:gd name="T100" fmla="*/ 244 w 606"/>
                  <a:gd name="T101" fmla="*/ 445 h 464"/>
                  <a:gd name="T102" fmla="*/ 300 w 606"/>
                  <a:gd name="T103" fmla="*/ 447 h 464"/>
                  <a:gd name="T104" fmla="*/ 320 w 606"/>
                  <a:gd name="T105" fmla="*/ 398 h 464"/>
                  <a:gd name="T106" fmla="*/ 345 w 606"/>
                  <a:gd name="T107" fmla="*/ 363 h 464"/>
                  <a:gd name="T108" fmla="*/ 393 w 606"/>
                  <a:gd name="T109" fmla="*/ 347 h 464"/>
                  <a:gd name="T110" fmla="*/ 460 w 606"/>
                  <a:gd name="T111" fmla="*/ 320 h 464"/>
                  <a:gd name="T112" fmla="*/ 485 w 606"/>
                  <a:gd name="T113" fmla="*/ 295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06" h="464">
                    <a:moveTo>
                      <a:pt x="485" y="295"/>
                    </a:moveTo>
                    <a:cubicBezTo>
                      <a:pt x="480" y="291"/>
                      <a:pt x="474" y="292"/>
                      <a:pt x="468" y="290"/>
                    </a:cubicBezTo>
                    <a:cubicBezTo>
                      <a:pt x="473" y="282"/>
                      <a:pt x="477" y="271"/>
                      <a:pt x="487" y="284"/>
                    </a:cubicBezTo>
                    <a:cubicBezTo>
                      <a:pt x="493" y="291"/>
                      <a:pt x="499" y="291"/>
                      <a:pt x="506" y="290"/>
                    </a:cubicBezTo>
                    <a:cubicBezTo>
                      <a:pt x="511" y="289"/>
                      <a:pt x="510" y="284"/>
                      <a:pt x="510" y="281"/>
                    </a:cubicBezTo>
                    <a:cubicBezTo>
                      <a:pt x="511" y="273"/>
                      <a:pt x="510" y="268"/>
                      <a:pt x="501" y="265"/>
                    </a:cubicBezTo>
                    <a:cubicBezTo>
                      <a:pt x="495" y="264"/>
                      <a:pt x="489" y="259"/>
                      <a:pt x="487" y="251"/>
                    </a:cubicBezTo>
                    <a:cubicBezTo>
                      <a:pt x="492" y="252"/>
                      <a:pt x="495" y="254"/>
                      <a:pt x="498" y="254"/>
                    </a:cubicBezTo>
                    <a:cubicBezTo>
                      <a:pt x="502" y="254"/>
                      <a:pt x="508" y="256"/>
                      <a:pt x="508" y="249"/>
                    </a:cubicBezTo>
                    <a:cubicBezTo>
                      <a:pt x="508" y="243"/>
                      <a:pt x="504" y="241"/>
                      <a:pt x="499" y="242"/>
                    </a:cubicBezTo>
                    <a:cubicBezTo>
                      <a:pt x="494" y="242"/>
                      <a:pt x="489" y="242"/>
                      <a:pt x="484" y="243"/>
                    </a:cubicBezTo>
                    <a:cubicBezTo>
                      <a:pt x="481" y="243"/>
                      <a:pt x="479" y="243"/>
                      <a:pt x="478" y="241"/>
                    </a:cubicBezTo>
                    <a:cubicBezTo>
                      <a:pt x="476" y="237"/>
                      <a:pt x="480" y="237"/>
                      <a:pt x="481" y="236"/>
                    </a:cubicBezTo>
                    <a:cubicBezTo>
                      <a:pt x="485" y="230"/>
                      <a:pt x="490" y="227"/>
                      <a:pt x="495" y="232"/>
                    </a:cubicBezTo>
                    <a:cubicBezTo>
                      <a:pt x="502" y="239"/>
                      <a:pt x="510" y="235"/>
                      <a:pt x="517" y="236"/>
                    </a:cubicBezTo>
                    <a:cubicBezTo>
                      <a:pt x="519" y="236"/>
                      <a:pt x="522" y="235"/>
                      <a:pt x="522" y="232"/>
                    </a:cubicBezTo>
                    <a:cubicBezTo>
                      <a:pt x="523" y="230"/>
                      <a:pt x="523" y="226"/>
                      <a:pt x="520" y="225"/>
                    </a:cubicBezTo>
                    <a:cubicBezTo>
                      <a:pt x="517" y="223"/>
                      <a:pt x="512" y="224"/>
                      <a:pt x="512" y="219"/>
                    </a:cubicBezTo>
                    <a:cubicBezTo>
                      <a:pt x="519" y="213"/>
                      <a:pt x="530" y="223"/>
                      <a:pt x="537" y="213"/>
                    </a:cubicBezTo>
                    <a:cubicBezTo>
                      <a:pt x="529" y="209"/>
                      <a:pt x="521" y="208"/>
                      <a:pt x="517" y="200"/>
                    </a:cubicBezTo>
                    <a:cubicBezTo>
                      <a:pt x="520" y="200"/>
                      <a:pt x="522" y="200"/>
                      <a:pt x="524" y="200"/>
                    </a:cubicBezTo>
                    <a:cubicBezTo>
                      <a:pt x="531" y="200"/>
                      <a:pt x="537" y="197"/>
                      <a:pt x="537" y="189"/>
                    </a:cubicBezTo>
                    <a:cubicBezTo>
                      <a:pt x="536" y="182"/>
                      <a:pt x="533" y="176"/>
                      <a:pt x="523" y="177"/>
                    </a:cubicBezTo>
                    <a:cubicBezTo>
                      <a:pt x="515" y="178"/>
                      <a:pt x="510" y="172"/>
                      <a:pt x="503" y="166"/>
                    </a:cubicBezTo>
                    <a:cubicBezTo>
                      <a:pt x="516" y="163"/>
                      <a:pt x="527" y="164"/>
                      <a:pt x="538" y="164"/>
                    </a:cubicBezTo>
                    <a:cubicBezTo>
                      <a:pt x="541" y="164"/>
                      <a:pt x="547" y="166"/>
                      <a:pt x="546" y="159"/>
                    </a:cubicBezTo>
                    <a:cubicBezTo>
                      <a:pt x="545" y="154"/>
                      <a:pt x="541" y="152"/>
                      <a:pt x="537" y="153"/>
                    </a:cubicBezTo>
                    <a:cubicBezTo>
                      <a:pt x="531" y="155"/>
                      <a:pt x="527" y="154"/>
                      <a:pt x="523" y="150"/>
                    </a:cubicBezTo>
                    <a:cubicBezTo>
                      <a:pt x="524" y="144"/>
                      <a:pt x="531" y="148"/>
                      <a:pt x="533" y="144"/>
                    </a:cubicBezTo>
                    <a:cubicBezTo>
                      <a:pt x="525" y="138"/>
                      <a:pt x="518" y="139"/>
                      <a:pt x="512" y="145"/>
                    </a:cubicBezTo>
                    <a:cubicBezTo>
                      <a:pt x="506" y="122"/>
                      <a:pt x="533" y="121"/>
                      <a:pt x="537" y="104"/>
                    </a:cubicBezTo>
                    <a:cubicBezTo>
                      <a:pt x="551" y="105"/>
                      <a:pt x="548" y="85"/>
                      <a:pt x="561" y="86"/>
                    </a:cubicBezTo>
                    <a:cubicBezTo>
                      <a:pt x="558" y="73"/>
                      <a:pt x="569" y="77"/>
                      <a:pt x="575" y="74"/>
                    </a:cubicBezTo>
                    <a:cubicBezTo>
                      <a:pt x="585" y="68"/>
                      <a:pt x="598" y="70"/>
                      <a:pt x="606" y="59"/>
                    </a:cubicBezTo>
                    <a:cubicBezTo>
                      <a:pt x="599" y="56"/>
                      <a:pt x="592" y="51"/>
                      <a:pt x="585" y="51"/>
                    </a:cubicBezTo>
                    <a:cubicBezTo>
                      <a:pt x="575" y="50"/>
                      <a:pt x="563" y="45"/>
                      <a:pt x="555" y="55"/>
                    </a:cubicBezTo>
                    <a:cubicBezTo>
                      <a:pt x="548" y="65"/>
                      <a:pt x="540" y="63"/>
                      <a:pt x="531" y="59"/>
                    </a:cubicBezTo>
                    <a:cubicBezTo>
                      <a:pt x="525" y="55"/>
                      <a:pt x="522" y="57"/>
                      <a:pt x="516" y="61"/>
                    </a:cubicBezTo>
                    <a:cubicBezTo>
                      <a:pt x="509" y="67"/>
                      <a:pt x="499" y="72"/>
                      <a:pt x="491" y="77"/>
                    </a:cubicBezTo>
                    <a:cubicBezTo>
                      <a:pt x="494" y="71"/>
                      <a:pt x="499" y="67"/>
                      <a:pt x="502" y="62"/>
                    </a:cubicBezTo>
                    <a:cubicBezTo>
                      <a:pt x="504" y="58"/>
                      <a:pt x="511" y="53"/>
                      <a:pt x="505" y="48"/>
                    </a:cubicBezTo>
                    <a:cubicBezTo>
                      <a:pt x="500" y="44"/>
                      <a:pt x="495" y="45"/>
                      <a:pt x="489" y="50"/>
                    </a:cubicBezTo>
                    <a:cubicBezTo>
                      <a:pt x="480" y="57"/>
                      <a:pt x="470" y="62"/>
                      <a:pt x="458" y="62"/>
                    </a:cubicBezTo>
                    <a:cubicBezTo>
                      <a:pt x="459" y="53"/>
                      <a:pt x="469" y="59"/>
                      <a:pt x="469" y="51"/>
                    </a:cubicBezTo>
                    <a:cubicBezTo>
                      <a:pt x="446" y="48"/>
                      <a:pt x="424" y="50"/>
                      <a:pt x="401" y="56"/>
                    </a:cubicBezTo>
                    <a:cubicBezTo>
                      <a:pt x="404" y="52"/>
                      <a:pt x="407" y="51"/>
                      <a:pt x="410" y="50"/>
                    </a:cubicBezTo>
                    <a:cubicBezTo>
                      <a:pt x="439" y="39"/>
                      <a:pt x="470" y="49"/>
                      <a:pt x="499" y="38"/>
                    </a:cubicBezTo>
                    <a:cubicBezTo>
                      <a:pt x="503" y="37"/>
                      <a:pt x="509" y="37"/>
                      <a:pt x="509" y="32"/>
                    </a:cubicBezTo>
                    <a:cubicBezTo>
                      <a:pt x="509" y="27"/>
                      <a:pt x="504" y="26"/>
                      <a:pt x="500" y="26"/>
                    </a:cubicBezTo>
                    <a:cubicBezTo>
                      <a:pt x="488" y="28"/>
                      <a:pt x="479" y="24"/>
                      <a:pt x="471" y="16"/>
                    </a:cubicBezTo>
                    <a:cubicBezTo>
                      <a:pt x="467" y="13"/>
                      <a:pt x="462" y="14"/>
                      <a:pt x="457" y="14"/>
                    </a:cubicBezTo>
                    <a:cubicBezTo>
                      <a:pt x="451" y="13"/>
                      <a:pt x="446" y="13"/>
                      <a:pt x="441" y="12"/>
                    </a:cubicBezTo>
                    <a:cubicBezTo>
                      <a:pt x="408" y="7"/>
                      <a:pt x="375" y="0"/>
                      <a:pt x="344" y="19"/>
                    </a:cubicBezTo>
                    <a:cubicBezTo>
                      <a:pt x="341" y="20"/>
                      <a:pt x="339" y="19"/>
                      <a:pt x="337" y="19"/>
                    </a:cubicBezTo>
                    <a:cubicBezTo>
                      <a:pt x="312" y="13"/>
                      <a:pt x="289" y="21"/>
                      <a:pt x="265" y="21"/>
                    </a:cubicBezTo>
                    <a:cubicBezTo>
                      <a:pt x="264" y="27"/>
                      <a:pt x="271" y="26"/>
                      <a:pt x="270" y="30"/>
                    </a:cubicBezTo>
                    <a:cubicBezTo>
                      <a:pt x="266" y="35"/>
                      <a:pt x="259" y="29"/>
                      <a:pt x="255" y="35"/>
                    </a:cubicBezTo>
                    <a:cubicBezTo>
                      <a:pt x="257" y="39"/>
                      <a:pt x="264" y="39"/>
                      <a:pt x="263" y="46"/>
                    </a:cubicBezTo>
                    <a:cubicBezTo>
                      <a:pt x="253" y="46"/>
                      <a:pt x="245" y="41"/>
                      <a:pt x="236" y="37"/>
                    </a:cubicBezTo>
                    <a:cubicBezTo>
                      <a:pt x="231" y="34"/>
                      <a:pt x="224" y="32"/>
                      <a:pt x="220" y="36"/>
                    </a:cubicBezTo>
                    <a:cubicBezTo>
                      <a:pt x="215" y="43"/>
                      <a:pt x="227" y="42"/>
                      <a:pt x="228" y="48"/>
                    </a:cubicBezTo>
                    <a:cubicBezTo>
                      <a:pt x="219" y="54"/>
                      <a:pt x="213" y="48"/>
                      <a:pt x="207" y="44"/>
                    </a:cubicBezTo>
                    <a:cubicBezTo>
                      <a:pt x="200" y="38"/>
                      <a:pt x="195" y="34"/>
                      <a:pt x="198" y="48"/>
                    </a:cubicBezTo>
                    <a:cubicBezTo>
                      <a:pt x="198" y="53"/>
                      <a:pt x="196" y="56"/>
                      <a:pt x="192" y="56"/>
                    </a:cubicBezTo>
                    <a:cubicBezTo>
                      <a:pt x="188" y="56"/>
                      <a:pt x="189" y="51"/>
                      <a:pt x="189" y="49"/>
                    </a:cubicBezTo>
                    <a:cubicBezTo>
                      <a:pt x="189" y="45"/>
                      <a:pt x="186" y="39"/>
                      <a:pt x="184" y="39"/>
                    </a:cubicBezTo>
                    <a:cubicBezTo>
                      <a:pt x="170" y="40"/>
                      <a:pt x="151" y="39"/>
                      <a:pt x="143" y="47"/>
                    </a:cubicBezTo>
                    <a:cubicBezTo>
                      <a:pt x="137" y="53"/>
                      <a:pt x="134" y="49"/>
                      <a:pt x="131" y="50"/>
                    </a:cubicBezTo>
                    <a:cubicBezTo>
                      <a:pt x="125" y="52"/>
                      <a:pt x="113" y="43"/>
                      <a:pt x="115" y="57"/>
                    </a:cubicBezTo>
                    <a:cubicBezTo>
                      <a:pt x="116" y="68"/>
                      <a:pt x="111" y="69"/>
                      <a:pt x="103" y="68"/>
                    </a:cubicBezTo>
                    <a:cubicBezTo>
                      <a:pt x="82" y="66"/>
                      <a:pt x="67" y="77"/>
                      <a:pt x="52" y="90"/>
                    </a:cubicBezTo>
                    <a:cubicBezTo>
                      <a:pt x="58" y="92"/>
                      <a:pt x="64" y="92"/>
                      <a:pt x="70" y="92"/>
                    </a:cubicBezTo>
                    <a:cubicBezTo>
                      <a:pt x="76" y="93"/>
                      <a:pt x="79" y="97"/>
                      <a:pt x="76" y="102"/>
                    </a:cubicBezTo>
                    <a:cubicBezTo>
                      <a:pt x="71" y="109"/>
                      <a:pt x="65" y="117"/>
                      <a:pt x="55" y="116"/>
                    </a:cubicBezTo>
                    <a:cubicBezTo>
                      <a:pt x="37" y="115"/>
                      <a:pt x="21" y="126"/>
                      <a:pt x="4" y="128"/>
                    </a:cubicBezTo>
                    <a:cubicBezTo>
                      <a:pt x="1" y="129"/>
                      <a:pt x="0" y="131"/>
                      <a:pt x="0" y="134"/>
                    </a:cubicBezTo>
                    <a:cubicBezTo>
                      <a:pt x="0" y="136"/>
                      <a:pt x="0" y="140"/>
                      <a:pt x="3" y="140"/>
                    </a:cubicBezTo>
                    <a:cubicBezTo>
                      <a:pt x="16" y="139"/>
                      <a:pt x="25" y="152"/>
                      <a:pt x="38" y="150"/>
                    </a:cubicBezTo>
                    <a:cubicBezTo>
                      <a:pt x="33" y="161"/>
                      <a:pt x="23" y="156"/>
                      <a:pt x="16" y="159"/>
                    </a:cubicBezTo>
                    <a:cubicBezTo>
                      <a:pt x="18" y="168"/>
                      <a:pt x="31" y="160"/>
                      <a:pt x="31" y="167"/>
                    </a:cubicBezTo>
                    <a:cubicBezTo>
                      <a:pt x="30" y="174"/>
                      <a:pt x="34" y="174"/>
                      <a:pt x="37" y="177"/>
                    </a:cubicBezTo>
                    <a:cubicBezTo>
                      <a:pt x="50" y="190"/>
                      <a:pt x="63" y="178"/>
                      <a:pt x="74" y="177"/>
                    </a:cubicBezTo>
                    <a:cubicBezTo>
                      <a:pt x="97" y="174"/>
                      <a:pt x="117" y="178"/>
                      <a:pt x="135" y="189"/>
                    </a:cubicBezTo>
                    <a:cubicBezTo>
                      <a:pt x="144" y="194"/>
                      <a:pt x="155" y="203"/>
                      <a:pt x="159" y="212"/>
                    </a:cubicBezTo>
                    <a:cubicBezTo>
                      <a:pt x="164" y="226"/>
                      <a:pt x="183" y="238"/>
                      <a:pt x="171" y="258"/>
                    </a:cubicBezTo>
                    <a:cubicBezTo>
                      <a:pt x="170" y="260"/>
                      <a:pt x="171" y="265"/>
                      <a:pt x="172" y="267"/>
                    </a:cubicBezTo>
                    <a:cubicBezTo>
                      <a:pt x="175" y="271"/>
                      <a:pt x="180" y="270"/>
                      <a:pt x="183" y="267"/>
                    </a:cubicBezTo>
                    <a:cubicBezTo>
                      <a:pt x="188" y="264"/>
                      <a:pt x="193" y="262"/>
                      <a:pt x="194" y="269"/>
                    </a:cubicBezTo>
                    <a:cubicBezTo>
                      <a:pt x="195" y="277"/>
                      <a:pt x="199" y="278"/>
                      <a:pt x="205" y="278"/>
                    </a:cubicBezTo>
                    <a:cubicBezTo>
                      <a:pt x="210" y="278"/>
                      <a:pt x="211" y="282"/>
                      <a:pt x="212" y="286"/>
                    </a:cubicBezTo>
                    <a:cubicBezTo>
                      <a:pt x="202" y="287"/>
                      <a:pt x="191" y="277"/>
                      <a:pt x="184" y="292"/>
                    </a:cubicBezTo>
                    <a:cubicBezTo>
                      <a:pt x="183" y="296"/>
                      <a:pt x="174" y="298"/>
                      <a:pt x="179" y="304"/>
                    </a:cubicBezTo>
                    <a:cubicBezTo>
                      <a:pt x="184" y="310"/>
                      <a:pt x="192" y="313"/>
                      <a:pt x="200" y="310"/>
                    </a:cubicBezTo>
                    <a:cubicBezTo>
                      <a:pt x="209" y="306"/>
                      <a:pt x="200" y="301"/>
                      <a:pt x="199" y="297"/>
                    </a:cubicBezTo>
                    <a:cubicBezTo>
                      <a:pt x="213" y="296"/>
                      <a:pt x="217" y="298"/>
                      <a:pt x="217" y="306"/>
                    </a:cubicBezTo>
                    <a:cubicBezTo>
                      <a:pt x="218" y="314"/>
                      <a:pt x="216" y="320"/>
                      <a:pt x="205" y="321"/>
                    </a:cubicBezTo>
                    <a:cubicBezTo>
                      <a:pt x="192" y="322"/>
                      <a:pt x="188" y="340"/>
                      <a:pt x="196" y="351"/>
                    </a:cubicBezTo>
                    <a:cubicBezTo>
                      <a:pt x="199" y="354"/>
                      <a:pt x="197" y="355"/>
                      <a:pt x="195" y="356"/>
                    </a:cubicBezTo>
                    <a:cubicBezTo>
                      <a:pt x="191" y="358"/>
                      <a:pt x="191" y="364"/>
                      <a:pt x="192" y="365"/>
                    </a:cubicBezTo>
                    <a:cubicBezTo>
                      <a:pt x="206" y="371"/>
                      <a:pt x="202" y="388"/>
                      <a:pt x="210" y="398"/>
                    </a:cubicBezTo>
                    <a:cubicBezTo>
                      <a:pt x="216" y="406"/>
                      <a:pt x="224" y="414"/>
                      <a:pt x="227" y="426"/>
                    </a:cubicBezTo>
                    <a:cubicBezTo>
                      <a:pt x="228" y="434"/>
                      <a:pt x="237" y="443"/>
                      <a:pt x="244" y="445"/>
                    </a:cubicBezTo>
                    <a:cubicBezTo>
                      <a:pt x="256" y="448"/>
                      <a:pt x="267" y="454"/>
                      <a:pt x="278" y="458"/>
                    </a:cubicBezTo>
                    <a:cubicBezTo>
                      <a:pt x="292" y="464"/>
                      <a:pt x="296" y="461"/>
                      <a:pt x="300" y="447"/>
                    </a:cubicBezTo>
                    <a:cubicBezTo>
                      <a:pt x="304" y="434"/>
                      <a:pt x="299" y="418"/>
                      <a:pt x="315" y="409"/>
                    </a:cubicBezTo>
                    <a:cubicBezTo>
                      <a:pt x="318" y="407"/>
                      <a:pt x="318" y="402"/>
                      <a:pt x="320" y="398"/>
                    </a:cubicBezTo>
                    <a:cubicBezTo>
                      <a:pt x="321" y="390"/>
                      <a:pt x="320" y="381"/>
                      <a:pt x="328" y="376"/>
                    </a:cubicBezTo>
                    <a:cubicBezTo>
                      <a:pt x="334" y="371"/>
                      <a:pt x="344" y="374"/>
                      <a:pt x="345" y="363"/>
                    </a:cubicBezTo>
                    <a:cubicBezTo>
                      <a:pt x="346" y="363"/>
                      <a:pt x="348" y="362"/>
                      <a:pt x="349" y="363"/>
                    </a:cubicBezTo>
                    <a:cubicBezTo>
                      <a:pt x="371" y="369"/>
                      <a:pt x="381" y="365"/>
                      <a:pt x="393" y="347"/>
                    </a:cubicBezTo>
                    <a:cubicBezTo>
                      <a:pt x="398" y="340"/>
                      <a:pt x="403" y="331"/>
                      <a:pt x="409" y="330"/>
                    </a:cubicBezTo>
                    <a:cubicBezTo>
                      <a:pt x="426" y="327"/>
                      <a:pt x="444" y="326"/>
                      <a:pt x="460" y="320"/>
                    </a:cubicBezTo>
                    <a:cubicBezTo>
                      <a:pt x="475" y="314"/>
                      <a:pt x="490" y="308"/>
                      <a:pt x="506" y="297"/>
                    </a:cubicBezTo>
                    <a:cubicBezTo>
                      <a:pt x="497" y="296"/>
                      <a:pt x="489" y="298"/>
                      <a:pt x="485" y="29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38E3E9F7-CAA8-4FC9-A626-FA5F7817A7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4558" y="4317044"/>
                <a:ext cx="968899" cy="735770"/>
              </a:xfrm>
              <a:custGeom>
                <a:avLst/>
                <a:gdLst>
                  <a:gd name="T0" fmla="*/ 359 w 406"/>
                  <a:gd name="T1" fmla="*/ 107 h 308"/>
                  <a:gd name="T2" fmla="*/ 342 w 406"/>
                  <a:gd name="T3" fmla="*/ 91 h 308"/>
                  <a:gd name="T4" fmla="*/ 333 w 406"/>
                  <a:gd name="T5" fmla="*/ 83 h 308"/>
                  <a:gd name="T6" fmla="*/ 321 w 406"/>
                  <a:gd name="T7" fmla="*/ 46 h 308"/>
                  <a:gd name="T8" fmla="*/ 316 w 406"/>
                  <a:gd name="T9" fmla="*/ 39 h 308"/>
                  <a:gd name="T10" fmla="*/ 303 w 406"/>
                  <a:gd name="T11" fmla="*/ 21 h 308"/>
                  <a:gd name="T12" fmla="*/ 294 w 406"/>
                  <a:gd name="T13" fmla="*/ 0 h 308"/>
                  <a:gd name="T14" fmla="*/ 285 w 406"/>
                  <a:gd name="T15" fmla="*/ 42 h 308"/>
                  <a:gd name="T16" fmla="*/ 278 w 406"/>
                  <a:gd name="T17" fmla="*/ 65 h 308"/>
                  <a:gd name="T18" fmla="*/ 263 w 406"/>
                  <a:gd name="T19" fmla="*/ 68 h 308"/>
                  <a:gd name="T20" fmla="*/ 251 w 406"/>
                  <a:gd name="T21" fmla="*/ 61 h 308"/>
                  <a:gd name="T22" fmla="*/ 236 w 406"/>
                  <a:gd name="T23" fmla="*/ 18 h 308"/>
                  <a:gd name="T24" fmla="*/ 236 w 406"/>
                  <a:gd name="T25" fmla="*/ 15 h 308"/>
                  <a:gd name="T26" fmla="*/ 210 w 406"/>
                  <a:gd name="T27" fmla="*/ 13 h 308"/>
                  <a:gd name="T28" fmla="*/ 166 w 406"/>
                  <a:gd name="T29" fmla="*/ 33 h 308"/>
                  <a:gd name="T30" fmla="*/ 146 w 406"/>
                  <a:gd name="T31" fmla="*/ 37 h 308"/>
                  <a:gd name="T32" fmla="*/ 132 w 406"/>
                  <a:gd name="T33" fmla="*/ 33 h 308"/>
                  <a:gd name="T34" fmla="*/ 112 w 406"/>
                  <a:gd name="T35" fmla="*/ 51 h 308"/>
                  <a:gd name="T36" fmla="*/ 94 w 406"/>
                  <a:gd name="T37" fmla="*/ 62 h 308"/>
                  <a:gd name="T38" fmla="*/ 90 w 406"/>
                  <a:gd name="T39" fmla="*/ 79 h 308"/>
                  <a:gd name="T40" fmla="*/ 36 w 406"/>
                  <a:gd name="T41" fmla="*/ 104 h 308"/>
                  <a:gd name="T42" fmla="*/ 5 w 406"/>
                  <a:gd name="T43" fmla="*/ 132 h 308"/>
                  <a:gd name="T44" fmla="*/ 7 w 406"/>
                  <a:gd name="T45" fmla="*/ 158 h 308"/>
                  <a:gd name="T46" fmla="*/ 10 w 406"/>
                  <a:gd name="T47" fmla="*/ 182 h 308"/>
                  <a:gd name="T48" fmla="*/ 19 w 406"/>
                  <a:gd name="T49" fmla="*/ 245 h 308"/>
                  <a:gd name="T50" fmla="*/ 22 w 406"/>
                  <a:gd name="T51" fmla="*/ 251 h 308"/>
                  <a:gd name="T52" fmla="*/ 51 w 406"/>
                  <a:gd name="T53" fmla="*/ 257 h 308"/>
                  <a:gd name="T54" fmla="*/ 75 w 406"/>
                  <a:gd name="T55" fmla="*/ 247 h 308"/>
                  <a:gd name="T56" fmla="*/ 118 w 406"/>
                  <a:gd name="T57" fmla="*/ 234 h 308"/>
                  <a:gd name="T58" fmla="*/ 164 w 406"/>
                  <a:gd name="T59" fmla="*/ 222 h 308"/>
                  <a:gd name="T60" fmla="*/ 205 w 406"/>
                  <a:gd name="T61" fmla="*/ 228 h 308"/>
                  <a:gd name="T62" fmla="*/ 211 w 406"/>
                  <a:gd name="T63" fmla="*/ 233 h 308"/>
                  <a:gd name="T64" fmla="*/ 244 w 406"/>
                  <a:gd name="T65" fmla="*/ 243 h 308"/>
                  <a:gd name="T66" fmla="*/ 241 w 406"/>
                  <a:gd name="T67" fmla="*/ 259 h 308"/>
                  <a:gd name="T68" fmla="*/ 252 w 406"/>
                  <a:gd name="T69" fmla="*/ 263 h 308"/>
                  <a:gd name="T70" fmla="*/ 258 w 406"/>
                  <a:gd name="T71" fmla="*/ 266 h 308"/>
                  <a:gd name="T72" fmla="*/ 267 w 406"/>
                  <a:gd name="T73" fmla="*/ 277 h 308"/>
                  <a:gd name="T74" fmla="*/ 308 w 406"/>
                  <a:gd name="T75" fmla="*/ 301 h 308"/>
                  <a:gd name="T76" fmla="*/ 329 w 406"/>
                  <a:gd name="T77" fmla="*/ 303 h 308"/>
                  <a:gd name="T78" fmla="*/ 334 w 406"/>
                  <a:gd name="T79" fmla="*/ 303 h 308"/>
                  <a:gd name="T80" fmla="*/ 367 w 406"/>
                  <a:gd name="T81" fmla="*/ 289 h 308"/>
                  <a:gd name="T82" fmla="*/ 369 w 406"/>
                  <a:gd name="T83" fmla="*/ 283 h 308"/>
                  <a:gd name="T84" fmla="*/ 387 w 406"/>
                  <a:gd name="T85" fmla="*/ 238 h 308"/>
                  <a:gd name="T86" fmla="*/ 405 w 406"/>
                  <a:gd name="T87" fmla="*/ 186 h 308"/>
                  <a:gd name="T88" fmla="*/ 388 w 406"/>
                  <a:gd name="T89" fmla="*/ 142 h 308"/>
                  <a:gd name="T90" fmla="*/ 359 w 406"/>
                  <a:gd name="T91" fmla="*/ 107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06" h="308">
                    <a:moveTo>
                      <a:pt x="359" y="107"/>
                    </a:moveTo>
                    <a:cubicBezTo>
                      <a:pt x="355" y="100"/>
                      <a:pt x="350" y="94"/>
                      <a:pt x="342" y="91"/>
                    </a:cubicBezTo>
                    <a:cubicBezTo>
                      <a:pt x="338" y="90"/>
                      <a:pt x="334" y="89"/>
                      <a:pt x="333" y="83"/>
                    </a:cubicBezTo>
                    <a:cubicBezTo>
                      <a:pt x="330" y="71"/>
                      <a:pt x="325" y="58"/>
                      <a:pt x="321" y="46"/>
                    </a:cubicBezTo>
                    <a:cubicBezTo>
                      <a:pt x="320" y="42"/>
                      <a:pt x="319" y="39"/>
                      <a:pt x="316" y="39"/>
                    </a:cubicBezTo>
                    <a:cubicBezTo>
                      <a:pt x="301" y="40"/>
                      <a:pt x="303" y="30"/>
                      <a:pt x="303" y="21"/>
                    </a:cubicBezTo>
                    <a:cubicBezTo>
                      <a:pt x="303" y="13"/>
                      <a:pt x="297" y="8"/>
                      <a:pt x="294" y="0"/>
                    </a:cubicBezTo>
                    <a:cubicBezTo>
                      <a:pt x="284" y="14"/>
                      <a:pt x="284" y="28"/>
                      <a:pt x="285" y="42"/>
                    </a:cubicBezTo>
                    <a:cubicBezTo>
                      <a:pt x="286" y="51"/>
                      <a:pt x="283" y="58"/>
                      <a:pt x="278" y="65"/>
                    </a:cubicBezTo>
                    <a:cubicBezTo>
                      <a:pt x="274" y="72"/>
                      <a:pt x="268" y="73"/>
                      <a:pt x="263" y="68"/>
                    </a:cubicBezTo>
                    <a:cubicBezTo>
                      <a:pt x="260" y="64"/>
                      <a:pt x="255" y="63"/>
                      <a:pt x="251" y="61"/>
                    </a:cubicBezTo>
                    <a:cubicBezTo>
                      <a:pt x="226" y="51"/>
                      <a:pt x="223" y="42"/>
                      <a:pt x="236" y="18"/>
                    </a:cubicBezTo>
                    <a:cubicBezTo>
                      <a:pt x="237" y="18"/>
                      <a:pt x="236" y="16"/>
                      <a:pt x="236" y="15"/>
                    </a:cubicBezTo>
                    <a:cubicBezTo>
                      <a:pt x="228" y="13"/>
                      <a:pt x="219" y="16"/>
                      <a:pt x="210" y="13"/>
                    </a:cubicBezTo>
                    <a:cubicBezTo>
                      <a:pt x="192" y="6"/>
                      <a:pt x="172" y="16"/>
                      <a:pt x="166" y="33"/>
                    </a:cubicBezTo>
                    <a:cubicBezTo>
                      <a:pt x="161" y="46"/>
                      <a:pt x="155" y="48"/>
                      <a:pt x="146" y="37"/>
                    </a:cubicBezTo>
                    <a:cubicBezTo>
                      <a:pt x="141" y="32"/>
                      <a:pt x="137" y="29"/>
                      <a:pt x="132" y="33"/>
                    </a:cubicBezTo>
                    <a:cubicBezTo>
                      <a:pt x="126" y="39"/>
                      <a:pt x="118" y="44"/>
                      <a:pt x="112" y="51"/>
                    </a:cubicBezTo>
                    <a:cubicBezTo>
                      <a:pt x="108" y="55"/>
                      <a:pt x="110" y="76"/>
                      <a:pt x="94" y="62"/>
                    </a:cubicBezTo>
                    <a:cubicBezTo>
                      <a:pt x="91" y="68"/>
                      <a:pt x="95" y="74"/>
                      <a:pt x="90" y="79"/>
                    </a:cubicBezTo>
                    <a:cubicBezTo>
                      <a:pt x="75" y="94"/>
                      <a:pt x="56" y="99"/>
                      <a:pt x="36" y="104"/>
                    </a:cubicBezTo>
                    <a:cubicBezTo>
                      <a:pt x="22" y="107"/>
                      <a:pt x="11" y="118"/>
                      <a:pt x="5" y="132"/>
                    </a:cubicBezTo>
                    <a:cubicBezTo>
                      <a:pt x="0" y="143"/>
                      <a:pt x="11" y="151"/>
                      <a:pt x="7" y="158"/>
                    </a:cubicBezTo>
                    <a:cubicBezTo>
                      <a:pt x="1" y="168"/>
                      <a:pt x="8" y="174"/>
                      <a:pt x="10" y="182"/>
                    </a:cubicBezTo>
                    <a:cubicBezTo>
                      <a:pt x="16" y="202"/>
                      <a:pt x="36" y="221"/>
                      <a:pt x="19" y="245"/>
                    </a:cubicBezTo>
                    <a:cubicBezTo>
                      <a:pt x="17" y="247"/>
                      <a:pt x="20" y="250"/>
                      <a:pt x="22" y="251"/>
                    </a:cubicBezTo>
                    <a:cubicBezTo>
                      <a:pt x="30" y="260"/>
                      <a:pt x="40" y="263"/>
                      <a:pt x="51" y="257"/>
                    </a:cubicBezTo>
                    <a:cubicBezTo>
                      <a:pt x="59" y="253"/>
                      <a:pt x="67" y="245"/>
                      <a:pt x="75" y="247"/>
                    </a:cubicBezTo>
                    <a:cubicBezTo>
                      <a:pt x="92" y="250"/>
                      <a:pt x="105" y="243"/>
                      <a:pt x="118" y="234"/>
                    </a:cubicBezTo>
                    <a:cubicBezTo>
                      <a:pt x="132" y="225"/>
                      <a:pt x="149" y="229"/>
                      <a:pt x="164" y="222"/>
                    </a:cubicBezTo>
                    <a:cubicBezTo>
                      <a:pt x="178" y="215"/>
                      <a:pt x="192" y="224"/>
                      <a:pt x="205" y="228"/>
                    </a:cubicBezTo>
                    <a:cubicBezTo>
                      <a:pt x="207" y="229"/>
                      <a:pt x="209" y="230"/>
                      <a:pt x="211" y="233"/>
                    </a:cubicBezTo>
                    <a:cubicBezTo>
                      <a:pt x="223" y="257"/>
                      <a:pt x="223" y="257"/>
                      <a:pt x="244" y="243"/>
                    </a:cubicBezTo>
                    <a:cubicBezTo>
                      <a:pt x="246" y="249"/>
                      <a:pt x="242" y="254"/>
                      <a:pt x="241" y="259"/>
                    </a:cubicBezTo>
                    <a:cubicBezTo>
                      <a:pt x="245" y="262"/>
                      <a:pt x="256" y="243"/>
                      <a:pt x="252" y="263"/>
                    </a:cubicBezTo>
                    <a:cubicBezTo>
                      <a:pt x="252" y="267"/>
                      <a:pt x="256" y="265"/>
                      <a:pt x="258" y="266"/>
                    </a:cubicBezTo>
                    <a:cubicBezTo>
                      <a:pt x="263" y="268"/>
                      <a:pt x="266" y="272"/>
                      <a:pt x="267" y="277"/>
                    </a:cubicBezTo>
                    <a:cubicBezTo>
                      <a:pt x="269" y="290"/>
                      <a:pt x="297" y="308"/>
                      <a:pt x="308" y="301"/>
                    </a:cubicBezTo>
                    <a:cubicBezTo>
                      <a:pt x="317" y="295"/>
                      <a:pt x="322" y="297"/>
                      <a:pt x="329" y="303"/>
                    </a:cubicBezTo>
                    <a:cubicBezTo>
                      <a:pt x="331" y="305"/>
                      <a:pt x="332" y="304"/>
                      <a:pt x="334" y="303"/>
                    </a:cubicBezTo>
                    <a:cubicBezTo>
                      <a:pt x="345" y="298"/>
                      <a:pt x="354" y="288"/>
                      <a:pt x="367" y="289"/>
                    </a:cubicBezTo>
                    <a:cubicBezTo>
                      <a:pt x="368" y="289"/>
                      <a:pt x="369" y="285"/>
                      <a:pt x="369" y="283"/>
                    </a:cubicBezTo>
                    <a:cubicBezTo>
                      <a:pt x="371" y="266"/>
                      <a:pt x="378" y="251"/>
                      <a:pt x="387" y="238"/>
                    </a:cubicBezTo>
                    <a:cubicBezTo>
                      <a:pt x="399" y="222"/>
                      <a:pt x="403" y="205"/>
                      <a:pt x="405" y="186"/>
                    </a:cubicBezTo>
                    <a:cubicBezTo>
                      <a:pt x="406" y="170"/>
                      <a:pt x="400" y="152"/>
                      <a:pt x="388" y="142"/>
                    </a:cubicBezTo>
                    <a:cubicBezTo>
                      <a:pt x="377" y="131"/>
                      <a:pt x="367" y="120"/>
                      <a:pt x="359" y="10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307BD5E2-4A47-4D31-B37C-3522A7AAA4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711" y="1349709"/>
                <a:ext cx="700733" cy="398880"/>
              </a:xfrm>
              <a:custGeom>
                <a:avLst/>
                <a:gdLst>
                  <a:gd name="T0" fmla="*/ 69 w 294"/>
                  <a:gd name="T1" fmla="*/ 108 h 167"/>
                  <a:gd name="T2" fmla="*/ 41 w 294"/>
                  <a:gd name="T3" fmla="*/ 107 h 167"/>
                  <a:gd name="T4" fmla="*/ 32 w 294"/>
                  <a:gd name="T5" fmla="*/ 118 h 167"/>
                  <a:gd name="T6" fmla="*/ 44 w 294"/>
                  <a:gd name="T7" fmla="*/ 121 h 167"/>
                  <a:gd name="T8" fmla="*/ 54 w 294"/>
                  <a:gd name="T9" fmla="*/ 119 h 167"/>
                  <a:gd name="T10" fmla="*/ 55 w 294"/>
                  <a:gd name="T11" fmla="*/ 130 h 167"/>
                  <a:gd name="T12" fmla="*/ 59 w 294"/>
                  <a:gd name="T13" fmla="*/ 139 h 167"/>
                  <a:gd name="T14" fmla="*/ 50 w 294"/>
                  <a:gd name="T15" fmla="*/ 134 h 167"/>
                  <a:gd name="T16" fmla="*/ 43 w 294"/>
                  <a:gd name="T17" fmla="*/ 129 h 167"/>
                  <a:gd name="T18" fmla="*/ 27 w 294"/>
                  <a:gd name="T19" fmla="*/ 130 h 167"/>
                  <a:gd name="T20" fmla="*/ 33 w 294"/>
                  <a:gd name="T21" fmla="*/ 142 h 167"/>
                  <a:gd name="T22" fmla="*/ 9 w 294"/>
                  <a:gd name="T23" fmla="*/ 153 h 167"/>
                  <a:gd name="T24" fmla="*/ 42 w 294"/>
                  <a:gd name="T25" fmla="*/ 156 h 167"/>
                  <a:gd name="T26" fmla="*/ 63 w 294"/>
                  <a:gd name="T27" fmla="*/ 156 h 167"/>
                  <a:gd name="T28" fmla="*/ 87 w 294"/>
                  <a:gd name="T29" fmla="*/ 155 h 167"/>
                  <a:gd name="T30" fmla="*/ 125 w 294"/>
                  <a:gd name="T31" fmla="*/ 154 h 167"/>
                  <a:gd name="T32" fmla="*/ 127 w 294"/>
                  <a:gd name="T33" fmla="*/ 149 h 167"/>
                  <a:gd name="T34" fmla="*/ 122 w 294"/>
                  <a:gd name="T35" fmla="*/ 146 h 167"/>
                  <a:gd name="T36" fmla="*/ 85 w 294"/>
                  <a:gd name="T37" fmla="*/ 142 h 167"/>
                  <a:gd name="T38" fmla="*/ 103 w 294"/>
                  <a:gd name="T39" fmla="*/ 136 h 167"/>
                  <a:gd name="T40" fmla="*/ 149 w 294"/>
                  <a:gd name="T41" fmla="*/ 119 h 167"/>
                  <a:gd name="T42" fmla="*/ 158 w 294"/>
                  <a:gd name="T43" fmla="*/ 110 h 167"/>
                  <a:gd name="T44" fmla="*/ 152 w 294"/>
                  <a:gd name="T45" fmla="*/ 100 h 167"/>
                  <a:gd name="T46" fmla="*/ 133 w 294"/>
                  <a:gd name="T47" fmla="*/ 96 h 167"/>
                  <a:gd name="T48" fmla="*/ 262 w 294"/>
                  <a:gd name="T49" fmla="*/ 47 h 167"/>
                  <a:gd name="T50" fmla="*/ 234 w 294"/>
                  <a:gd name="T51" fmla="*/ 41 h 167"/>
                  <a:gd name="T52" fmla="*/ 294 w 294"/>
                  <a:gd name="T53" fmla="*/ 22 h 167"/>
                  <a:gd name="T54" fmla="*/ 273 w 294"/>
                  <a:gd name="T55" fmla="*/ 15 h 167"/>
                  <a:gd name="T56" fmla="*/ 261 w 294"/>
                  <a:gd name="T57" fmla="*/ 10 h 167"/>
                  <a:gd name="T58" fmla="*/ 229 w 294"/>
                  <a:gd name="T59" fmla="*/ 6 h 167"/>
                  <a:gd name="T60" fmla="*/ 201 w 294"/>
                  <a:gd name="T61" fmla="*/ 4 h 167"/>
                  <a:gd name="T62" fmla="*/ 169 w 294"/>
                  <a:gd name="T63" fmla="*/ 10 h 167"/>
                  <a:gd name="T64" fmla="*/ 131 w 294"/>
                  <a:gd name="T65" fmla="*/ 10 h 167"/>
                  <a:gd name="T66" fmla="*/ 124 w 294"/>
                  <a:gd name="T67" fmla="*/ 10 h 167"/>
                  <a:gd name="T68" fmla="*/ 98 w 294"/>
                  <a:gd name="T69" fmla="*/ 13 h 167"/>
                  <a:gd name="T70" fmla="*/ 63 w 294"/>
                  <a:gd name="T71" fmla="*/ 21 h 167"/>
                  <a:gd name="T72" fmla="*/ 42 w 294"/>
                  <a:gd name="T73" fmla="*/ 29 h 167"/>
                  <a:gd name="T74" fmla="*/ 31 w 294"/>
                  <a:gd name="T75" fmla="*/ 30 h 167"/>
                  <a:gd name="T76" fmla="*/ 6 w 294"/>
                  <a:gd name="T77" fmla="*/ 36 h 167"/>
                  <a:gd name="T78" fmla="*/ 6 w 294"/>
                  <a:gd name="T79" fmla="*/ 49 h 167"/>
                  <a:gd name="T80" fmla="*/ 27 w 294"/>
                  <a:gd name="T81" fmla="*/ 63 h 167"/>
                  <a:gd name="T82" fmla="*/ 51 w 294"/>
                  <a:gd name="T83" fmla="*/ 70 h 167"/>
                  <a:gd name="T84" fmla="*/ 46 w 294"/>
                  <a:gd name="T85" fmla="*/ 88 h 167"/>
                  <a:gd name="T86" fmla="*/ 69 w 294"/>
                  <a:gd name="T87" fmla="*/ 108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4" h="167">
                    <a:moveTo>
                      <a:pt x="69" y="108"/>
                    </a:moveTo>
                    <a:cubicBezTo>
                      <a:pt x="59" y="105"/>
                      <a:pt x="50" y="105"/>
                      <a:pt x="41" y="107"/>
                    </a:cubicBezTo>
                    <a:cubicBezTo>
                      <a:pt x="37" y="108"/>
                      <a:pt x="29" y="111"/>
                      <a:pt x="32" y="118"/>
                    </a:cubicBezTo>
                    <a:cubicBezTo>
                      <a:pt x="34" y="125"/>
                      <a:pt x="40" y="122"/>
                      <a:pt x="44" y="121"/>
                    </a:cubicBezTo>
                    <a:cubicBezTo>
                      <a:pt x="48" y="120"/>
                      <a:pt x="50" y="117"/>
                      <a:pt x="54" y="119"/>
                    </a:cubicBezTo>
                    <a:cubicBezTo>
                      <a:pt x="53" y="123"/>
                      <a:pt x="49" y="127"/>
                      <a:pt x="55" y="130"/>
                    </a:cubicBezTo>
                    <a:cubicBezTo>
                      <a:pt x="59" y="132"/>
                      <a:pt x="64" y="135"/>
                      <a:pt x="59" y="139"/>
                    </a:cubicBezTo>
                    <a:cubicBezTo>
                      <a:pt x="53" y="145"/>
                      <a:pt x="52" y="137"/>
                      <a:pt x="50" y="134"/>
                    </a:cubicBezTo>
                    <a:cubicBezTo>
                      <a:pt x="48" y="132"/>
                      <a:pt x="46" y="130"/>
                      <a:pt x="43" y="129"/>
                    </a:cubicBezTo>
                    <a:cubicBezTo>
                      <a:pt x="38" y="126"/>
                      <a:pt x="31" y="124"/>
                      <a:pt x="27" y="130"/>
                    </a:cubicBezTo>
                    <a:cubicBezTo>
                      <a:pt x="20" y="138"/>
                      <a:pt x="37" y="133"/>
                      <a:pt x="33" y="142"/>
                    </a:cubicBezTo>
                    <a:cubicBezTo>
                      <a:pt x="25" y="142"/>
                      <a:pt x="16" y="143"/>
                      <a:pt x="9" y="153"/>
                    </a:cubicBezTo>
                    <a:cubicBezTo>
                      <a:pt x="21" y="154"/>
                      <a:pt x="32" y="152"/>
                      <a:pt x="42" y="156"/>
                    </a:cubicBezTo>
                    <a:cubicBezTo>
                      <a:pt x="50" y="159"/>
                      <a:pt x="54" y="162"/>
                      <a:pt x="63" y="156"/>
                    </a:cubicBezTo>
                    <a:cubicBezTo>
                      <a:pt x="69" y="151"/>
                      <a:pt x="81" y="151"/>
                      <a:pt x="87" y="155"/>
                    </a:cubicBezTo>
                    <a:cubicBezTo>
                      <a:pt x="101" y="167"/>
                      <a:pt x="112" y="155"/>
                      <a:pt x="125" y="154"/>
                    </a:cubicBezTo>
                    <a:cubicBezTo>
                      <a:pt x="127" y="154"/>
                      <a:pt x="128" y="152"/>
                      <a:pt x="127" y="149"/>
                    </a:cubicBezTo>
                    <a:cubicBezTo>
                      <a:pt x="126" y="147"/>
                      <a:pt x="125" y="146"/>
                      <a:pt x="122" y="146"/>
                    </a:cubicBezTo>
                    <a:cubicBezTo>
                      <a:pt x="110" y="146"/>
                      <a:pt x="99" y="140"/>
                      <a:pt x="85" y="142"/>
                    </a:cubicBezTo>
                    <a:cubicBezTo>
                      <a:pt x="91" y="133"/>
                      <a:pt x="98" y="136"/>
                      <a:pt x="103" y="136"/>
                    </a:cubicBezTo>
                    <a:cubicBezTo>
                      <a:pt x="121" y="138"/>
                      <a:pt x="132" y="121"/>
                      <a:pt x="149" y="119"/>
                    </a:cubicBezTo>
                    <a:cubicBezTo>
                      <a:pt x="154" y="119"/>
                      <a:pt x="156" y="114"/>
                      <a:pt x="158" y="110"/>
                    </a:cubicBezTo>
                    <a:cubicBezTo>
                      <a:pt x="162" y="103"/>
                      <a:pt x="160" y="100"/>
                      <a:pt x="152" y="100"/>
                    </a:cubicBezTo>
                    <a:cubicBezTo>
                      <a:pt x="146" y="100"/>
                      <a:pt x="139" y="102"/>
                      <a:pt x="133" y="96"/>
                    </a:cubicBezTo>
                    <a:cubicBezTo>
                      <a:pt x="182" y="95"/>
                      <a:pt x="216" y="59"/>
                      <a:pt x="262" y="47"/>
                    </a:cubicBezTo>
                    <a:cubicBezTo>
                      <a:pt x="251" y="39"/>
                      <a:pt x="242" y="47"/>
                      <a:pt x="234" y="41"/>
                    </a:cubicBezTo>
                    <a:cubicBezTo>
                      <a:pt x="256" y="41"/>
                      <a:pt x="277" y="38"/>
                      <a:pt x="294" y="22"/>
                    </a:cubicBezTo>
                    <a:cubicBezTo>
                      <a:pt x="285" y="26"/>
                      <a:pt x="278" y="20"/>
                      <a:pt x="273" y="15"/>
                    </a:cubicBezTo>
                    <a:cubicBezTo>
                      <a:pt x="269" y="11"/>
                      <a:pt x="265" y="11"/>
                      <a:pt x="261" y="10"/>
                    </a:cubicBezTo>
                    <a:cubicBezTo>
                      <a:pt x="250" y="9"/>
                      <a:pt x="240" y="13"/>
                      <a:pt x="229" y="6"/>
                    </a:cubicBezTo>
                    <a:cubicBezTo>
                      <a:pt x="222" y="1"/>
                      <a:pt x="210" y="4"/>
                      <a:pt x="201" y="4"/>
                    </a:cubicBezTo>
                    <a:cubicBezTo>
                      <a:pt x="190" y="5"/>
                      <a:pt x="178" y="1"/>
                      <a:pt x="169" y="10"/>
                    </a:cubicBezTo>
                    <a:cubicBezTo>
                      <a:pt x="156" y="0"/>
                      <a:pt x="144" y="8"/>
                      <a:pt x="131" y="10"/>
                    </a:cubicBezTo>
                    <a:cubicBezTo>
                      <a:pt x="129" y="10"/>
                      <a:pt x="126" y="11"/>
                      <a:pt x="124" y="10"/>
                    </a:cubicBezTo>
                    <a:cubicBezTo>
                      <a:pt x="114" y="4"/>
                      <a:pt x="106" y="10"/>
                      <a:pt x="98" y="13"/>
                    </a:cubicBezTo>
                    <a:cubicBezTo>
                      <a:pt x="86" y="17"/>
                      <a:pt x="75" y="26"/>
                      <a:pt x="63" y="21"/>
                    </a:cubicBezTo>
                    <a:cubicBezTo>
                      <a:pt x="53" y="17"/>
                      <a:pt x="47" y="22"/>
                      <a:pt x="42" y="29"/>
                    </a:cubicBezTo>
                    <a:cubicBezTo>
                      <a:pt x="38" y="33"/>
                      <a:pt x="37" y="34"/>
                      <a:pt x="31" y="30"/>
                    </a:cubicBezTo>
                    <a:cubicBezTo>
                      <a:pt x="21" y="22"/>
                      <a:pt x="15" y="35"/>
                      <a:pt x="6" y="36"/>
                    </a:cubicBezTo>
                    <a:cubicBezTo>
                      <a:pt x="0" y="38"/>
                      <a:pt x="5" y="45"/>
                      <a:pt x="6" y="49"/>
                    </a:cubicBezTo>
                    <a:cubicBezTo>
                      <a:pt x="8" y="60"/>
                      <a:pt x="18" y="63"/>
                      <a:pt x="27" y="63"/>
                    </a:cubicBezTo>
                    <a:cubicBezTo>
                      <a:pt x="42" y="63"/>
                      <a:pt x="42" y="62"/>
                      <a:pt x="51" y="70"/>
                    </a:cubicBezTo>
                    <a:cubicBezTo>
                      <a:pt x="35" y="76"/>
                      <a:pt x="34" y="78"/>
                      <a:pt x="46" y="88"/>
                    </a:cubicBezTo>
                    <a:cubicBezTo>
                      <a:pt x="59" y="88"/>
                      <a:pt x="61" y="101"/>
                      <a:pt x="69" y="10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E0B5C0EE-48AD-4681-9CC7-0D0F1B6FF4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5254" y="2065266"/>
                <a:ext cx="0" cy="2695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2DF73B72-8D3D-4B4F-AA20-9F787128EA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17126" y="4059660"/>
                <a:ext cx="452782" cy="254690"/>
              </a:xfrm>
              <a:custGeom>
                <a:avLst/>
                <a:gdLst>
                  <a:gd name="T0" fmla="*/ 162 w 190"/>
                  <a:gd name="T1" fmla="*/ 61 h 107"/>
                  <a:gd name="T2" fmla="*/ 102 w 190"/>
                  <a:gd name="T3" fmla="*/ 28 h 107"/>
                  <a:gd name="T4" fmla="*/ 46 w 190"/>
                  <a:gd name="T5" fmla="*/ 30 h 107"/>
                  <a:gd name="T6" fmla="*/ 32 w 190"/>
                  <a:gd name="T7" fmla="*/ 22 h 107"/>
                  <a:gd name="T8" fmla="*/ 0 w 190"/>
                  <a:gd name="T9" fmla="*/ 12 h 107"/>
                  <a:gd name="T10" fmla="*/ 14 w 190"/>
                  <a:gd name="T11" fmla="*/ 33 h 107"/>
                  <a:gd name="T12" fmla="*/ 20 w 190"/>
                  <a:gd name="T13" fmla="*/ 39 h 107"/>
                  <a:gd name="T14" fmla="*/ 63 w 190"/>
                  <a:gd name="T15" fmla="*/ 51 h 107"/>
                  <a:gd name="T16" fmla="*/ 69 w 190"/>
                  <a:gd name="T17" fmla="*/ 76 h 107"/>
                  <a:gd name="T18" fmla="*/ 68 w 190"/>
                  <a:gd name="T19" fmla="*/ 83 h 107"/>
                  <a:gd name="T20" fmla="*/ 74 w 190"/>
                  <a:gd name="T21" fmla="*/ 84 h 107"/>
                  <a:gd name="T22" fmla="*/ 99 w 190"/>
                  <a:gd name="T23" fmla="*/ 89 h 107"/>
                  <a:gd name="T24" fmla="*/ 121 w 190"/>
                  <a:gd name="T25" fmla="*/ 88 h 107"/>
                  <a:gd name="T26" fmla="*/ 151 w 190"/>
                  <a:gd name="T27" fmla="*/ 89 h 107"/>
                  <a:gd name="T28" fmla="*/ 190 w 190"/>
                  <a:gd name="T29" fmla="*/ 107 h 107"/>
                  <a:gd name="T30" fmla="*/ 180 w 190"/>
                  <a:gd name="T31" fmla="*/ 93 h 107"/>
                  <a:gd name="T32" fmla="*/ 166 w 190"/>
                  <a:gd name="T33" fmla="*/ 66 h 107"/>
                  <a:gd name="T34" fmla="*/ 162 w 190"/>
                  <a:gd name="T35" fmla="*/ 6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0" h="107">
                    <a:moveTo>
                      <a:pt x="162" y="61"/>
                    </a:moveTo>
                    <a:cubicBezTo>
                      <a:pt x="142" y="49"/>
                      <a:pt x="125" y="34"/>
                      <a:pt x="102" y="28"/>
                    </a:cubicBezTo>
                    <a:cubicBezTo>
                      <a:pt x="83" y="22"/>
                      <a:pt x="65" y="8"/>
                      <a:pt x="46" y="30"/>
                    </a:cubicBezTo>
                    <a:cubicBezTo>
                      <a:pt x="40" y="37"/>
                      <a:pt x="34" y="30"/>
                      <a:pt x="32" y="22"/>
                    </a:cubicBezTo>
                    <a:cubicBezTo>
                      <a:pt x="28" y="3"/>
                      <a:pt x="17" y="0"/>
                      <a:pt x="0" y="12"/>
                    </a:cubicBezTo>
                    <a:cubicBezTo>
                      <a:pt x="4" y="19"/>
                      <a:pt x="17" y="20"/>
                      <a:pt x="14" y="33"/>
                    </a:cubicBezTo>
                    <a:cubicBezTo>
                      <a:pt x="13" y="35"/>
                      <a:pt x="15" y="40"/>
                      <a:pt x="20" y="39"/>
                    </a:cubicBezTo>
                    <a:cubicBezTo>
                      <a:pt x="36" y="37"/>
                      <a:pt x="49" y="47"/>
                      <a:pt x="63" y="51"/>
                    </a:cubicBezTo>
                    <a:cubicBezTo>
                      <a:pt x="76" y="55"/>
                      <a:pt x="78" y="67"/>
                      <a:pt x="69" y="76"/>
                    </a:cubicBezTo>
                    <a:cubicBezTo>
                      <a:pt x="68" y="78"/>
                      <a:pt x="66" y="80"/>
                      <a:pt x="68" y="83"/>
                    </a:cubicBezTo>
                    <a:cubicBezTo>
                      <a:pt x="69" y="86"/>
                      <a:pt x="72" y="84"/>
                      <a:pt x="74" y="84"/>
                    </a:cubicBezTo>
                    <a:cubicBezTo>
                      <a:pt x="83" y="82"/>
                      <a:pt x="91" y="82"/>
                      <a:pt x="99" y="89"/>
                    </a:cubicBezTo>
                    <a:cubicBezTo>
                      <a:pt x="104" y="95"/>
                      <a:pt x="114" y="95"/>
                      <a:pt x="121" y="88"/>
                    </a:cubicBezTo>
                    <a:cubicBezTo>
                      <a:pt x="133" y="77"/>
                      <a:pt x="142" y="75"/>
                      <a:pt x="151" y="89"/>
                    </a:cubicBezTo>
                    <a:cubicBezTo>
                      <a:pt x="161" y="103"/>
                      <a:pt x="175" y="105"/>
                      <a:pt x="190" y="107"/>
                    </a:cubicBezTo>
                    <a:cubicBezTo>
                      <a:pt x="190" y="99"/>
                      <a:pt x="184" y="97"/>
                      <a:pt x="180" y="93"/>
                    </a:cubicBezTo>
                    <a:cubicBezTo>
                      <a:pt x="172" y="85"/>
                      <a:pt x="159" y="81"/>
                      <a:pt x="166" y="66"/>
                    </a:cubicBezTo>
                    <a:cubicBezTo>
                      <a:pt x="168" y="63"/>
                      <a:pt x="164" y="62"/>
                      <a:pt x="162" y="6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3049F79B-70FA-412C-A685-CB334F5CB3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0795" y="3892562"/>
                <a:ext cx="245256" cy="262775"/>
              </a:xfrm>
              <a:custGeom>
                <a:avLst/>
                <a:gdLst>
                  <a:gd name="T0" fmla="*/ 2 w 103"/>
                  <a:gd name="T1" fmla="*/ 56 h 110"/>
                  <a:gd name="T2" fmla="*/ 25 w 103"/>
                  <a:gd name="T3" fmla="*/ 102 h 110"/>
                  <a:gd name="T4" fmla="*/ 60 w 103"/>
                  <a:gd name="T5" fmla="*/ 107 h 110"/>
                  <a:gd name="T6" fmla="*/ 77 w 103"/>
                  <a:gd name="T7" fmla="*/ 96 h 110"/>
                  <a:gd name="T8" fmla="*/ 97 w 103"/>
                  <a:gd name="T9" fmla="*/ 62 h 110"/>
                  <a:gd name="T10" fmla="*/ 97 w 103"/>
                  <a:gd name="T11" fmla="*/ 52 h 110"/>
                  <a:gd name="T12" fmla="*/ 90 w 103"/>
                  <a:gd name="T13" fmla="*/ 29 h 110"/>
                  <a:gd name="T14" fmla="*/ 103 w 103"/>
                  <a:gd name="T15" fmla="*/ 17 h 110"/>
                  <a:gd name="T16" fmla="*/ 88 w 103"/>
                  <a:gd name="T17" fmla="*/ 7 h 110"/>
                  <a:gd name="T18" fmla="*/ 84 w 103"/>
                  <a:gd name="T19" fmla="*/ 3 h 110"/>
                  <a:gd name="T20" fmla="*/ 79 w 103"/>
                  <a:gd name="T21" fmla="*/ 2 h 110"/>
                  <a:gd name="T22" fmla="*/ 48 w 103"/>
                  <a:gd name="T23" fmla="*/ 29 h 110"/>
                  <a:gd name="T24" fmla="*/ 47 w 103"/>
                  <a:gd name="T25" fmla="*/ 30 h 110"/>
                  <a:gd name="T26" fmla="*/ 31 w 103"/>
                  <a:gd name="T27" fmla="*/ 42 h 110"/>
                  <a:gd name="T28" fmla="*/ 25 w 103"/>
                  <a:gd name="T29" fmla="*/ 47 h 110"/>
                  <a:gd name="T30" fmla="*/ 13 w 103"/>
                  <a:gd name="T31" fmla="*/ 51 h 110"/>
                  <a:gd name="T32" fmla="*/ 2 w 103"/>
                  <a:gd name="T33" fmla="*/ 5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3" h="110">
                    <a:moveTo>
                      <a:pt x="2" y="56"/>
                    </a:moveTo>
                    <a:cubicBezTo>
                      <a:pt x="0" y="65"/>
                      <a:pt x="17" y="100"/>
                      <a:pt x="25" y="102"/>
                    </a:cubicBezTo>
                    <a:cubicBezTo>
                      <a:pt x="38" y="105"/>
                      <a:pt x="52" y="101"/>
                      <a:pt x="60" y="107"/>
                    </a:cubicBezTo>
                    <a:cubicBezTo>
                      <a:pt x="74" y="110"/>
                      <a:pt x="75" y="103"/>
                      <a:pt x="77" y="96"/>
                    </a:cubicBezTo>
                    <a:cubicBezTo>
                      <a:pt x="82" y="84"/>
                      <a:pt x="84" y="70"/>
                      <a:pt x="97" y="62"/>
                    </a:cubicBezTo>
                    <a:cubicBezTo>
                      <a:pt x="103" y="59"/>
                      <a:pt x="101" y="56"/>
                      <a:pt x="97" y="52"/>
                    </a:cubicBezTo>
                    <a:cubicBezTo>
                      <a:pt x="90" y="46"/>
                      <a:pt x="87" y="38"/>
                      <a:pt x="90" y="29"/>
                    </a:cubicBezTo>
                    <a:cubicBezTo>
                      <a:pt x="93" y="23"/>
                      <a:pt x="103" y="24"/>
                      <a:pt x="103" y="17"/>
                    </a:cubicBezTo>
                    <a:cubicBezTo>
                      <a:pt x="103" y="7"/>
                      <a:pt x="89" y="17"/>
                      <a:pt x="88" y="7"/>
                    </a:cubicBezTo>
                    <a:cubicBezTo>
                      <a:pt x="88" y="5"/>
                      <a:pt x="86" y="4"/>
                      <a:pt x="84" y="3"/>
                    </a:cubicBezTo>
                    <a:cubicBezTo>
                      <a:pt x="83" y="1"/>
                      <a:pt x="80" y="0"/>
                      <a:pt x="79" y="2"/>
                    </a:cubicBezTo>
                    <a:cubicBezTo>
                      <a:pt x="72" y="15"/>
                      <a:pt x="62" y="24"/>
                      <a:pt x="48" y="29"/>
                    </a:cubicBezTo>
                    <a:cubicBezTo>
                      <a:pt x="48" y="29"/>
                      <a:pt x="47" y="30"/>
                      <a:pt x="47" y="30"/>
                    </a:cubicBezTo>
                    <a:cubicBezTo>
                      <a:pt x="45" y="38"/>
                      <a:pt x="40" y="43"/>
                      <a:pt x="31" y="42"/>
                    </a:cubicBezTo>
                    <a:cubicBezTo>
                      <a:pt x="28" y="42"/>
                      <a:pt x="26" y="43"/>
                      <a:pt x="25" y="47"/>
                    </a:cubicBezTo>
                    <a:cubicBezTo>
                      <a:pt x="24" y="55"/>
                      <a:pt x="20" y="56"/>
                      <a:pt x="13" y="51"/>
                    </a:cubicBezTo>
                    <a:cubicBezTo>
                      <a:pt x="7" y="48"/>
                      <a:pt x="4" y="51"/>
                      <a:pt x="2" y="5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465A6816-CEDB-4C00-BA59-2FBA5B005E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5139" y="4343995"/>
                <a:ext cx="198092" cy="334196"/>
              </a:xfrm>
              <a:custGeom>
                <a:avLst/>
                <a:gdLst>
                  <a:gd name="T0" fmla="*/ 58 w 83"/>
                  <a:gd name="T1" fmla="*/ 8 h 140"/>
                  <a:gd name="T2" fmla="*/ 16 w 83"/>
                  <a:gd name="T3" fmla="*/ 39 h 140"/>
                  <a:gd name="T4" fmla="*/ 11 w 83"/>
                  <a:gd name="T5" fmla="*/ 47 h 140"/>
                  <a:gd name="T6" fmla="*/ 13 w 83"/>
                  <a:gd name="T7" fmla="*/ 76 h 140"/>
                  <a:gd name="T8" fmla="*/ 10 w 83"/>
                  <a:gd name="T9" fmla="*/ 88 h 140"/>
                  <a:gd name="T10" fmla="*/ 7 w 83"/>
                  <a:gd name="T11" fmla="*/ 127 h 140"/>
                  <a:gd name="T12" fmla="*/ 24 w 83"/>
                  <a:gd name="T13" fmla="*/ 140 h 140"/>
                  <a:gd name="T14" fmla="*/ 42 w 83"/>
                  <a:gd name="T15" fmla="*/ 128 h 140"/>
                  <a:gd name="T16" fmla="*/ 59 w 83"/>
                  <a:gd name="T17" fmla="*/ 74 h 140"/>
                  <a:gd name="T18" fmla="*/ 67 w 83"/>
                  <a:gd name="T19" fmla="*/ 41 h 140"/>
                  <a:gd name="T20" fmla="*/ 68 w 83"/>
                  <a:gd name="T21" fmla="*/ 9 h 140"/>
                  <a:gd name="T22" fmla="*/ 58 w 83"/>
                  <a:gd name="T23" fmla="*/ 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3" h="140">
                    <a:moveTo>
                      <a:pt x="58" y="8"/>
                    </a:moveTo>
                    <a:cubicBezTo>
                      <a:pt x="48" y="23"/>
                      <a:pt x="39" y="40"/>
                      <a:pt x="16" y="39"/>
                    </a:cubicBezTo>
                    <a:cubicBezTo>
                      <a:pt x="13" y="39"/>
                      <a:pt x="12" y="43"/>
                      <a:pt x="11" y="47"/>
                    </a:cubicBezTo>
                    <a:cubicBezTo>
                      <a:pt x="9" y="58"/>
                      <a:pt x="6" y="68"/>
                      <a:pt x="13" y="76"/>
                    </a:cubicBezTo>
                    <a:cubicBezTo>
                      <a:pt x="12" y="82"/>
                      <a:pt x="12" y="86"/>
                      <a:pt x="10" y="88"/>
                    </a:cubicBezTo>
                    <a:cubicBezTo>
                      <a:pt x="0" y="100"/>
                      <a:pt x="4" y="113"/>
                      <a:pt x="7" y="127"/>
                    </a:cubicBezTo>
                    <a:cubicBezTo>
                      <a:pt x="10" y="136"/>
                      <a:pt x="15" y="140"/>
                      <a:pt x="24" y="140"/>
                    </a:cubicBezTo>
                    <a:cubicBezTo>
                      <a:pt x="32" y="139"/>
                      <a:pt x="39" y="138"/>
                      <a:pt x="42" y="128"/>
                    </a:cubicBezTo>
                    <a:cubicBezTo>
                      <a:pt x="47" y="110"/>
                      <a:pt x="53" y="91"/>
                      <a:pt x="59" y="74"/>
                    </a:cubicBezTo>
                    <a:cubicBezTo>
                      <a:pt x="63" y="63"/>
                      <a:pt x="61" y="46"/>
                      <a:pt x="67" y="41"/>
                    </a:cubicBezTo>
                    <a:cubicBezTo>
                      <a:pt x="83" y="29"/>
                      <a:pt x="68" y="19"/>
                      <a:pt x="68" y="9"/>
                    </a:cubicBezTo>
                    <a:cubicBezTo>
                      <a:pt x="68" y="2"/>
                      <a:pt x="63" y="0"/>
                      <a:pt x="58" y="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CA97BC07-0F12-4A1C-9A46-6E188E4FA2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52097" y="1693337"/>
                <a:ext cx="429874" cy="304549"/>
              </a:xfrm>
              <a:custGeom>
                <a:avLst/>
                <a:gdLst>
                  <a:gd name="T0" fmla="*/ 25 w 180"/>
                  <a:gd name="T1" fmla="*/ 123 h 128"/>
                  <a:gd name="T2" fmla="*/ 29 w 180"/>
                  <a:gd name="T3" fmla="*/ 124 h 128"/>
                  <a:gd name="T4" fmla="*/ 49 w 180"/>
                  <a:gd name="T5" fmla="*/ 127 h 128"/>
                  <a:gd name="T6" fmla="*/ 57 w 180"/>
                  <a:gd name="T7" fmla="*/ 125 h 128"/>
                  <a:gd name="T8" fmla="*/ 53 w 180"/>
                  <a:gd name="T9" fmla="*/ 117 h 128"/>
                  <a:gd name="T10" fmla="*/ 48 w 180"/>
                  <a:gd name="T11" fmla="*/ 85 h 128"/>
                  <a:gd name="T12" fmla="*/ 79 w 180"/>
                  <a:gd name="T13" fmla="*/ 52 h 128"/>
                  <a:gd name="T14" fmla="*/ 160 w 180"/>
                  <a:gd name="T15" fmla="*/ 20 h 128"/>
                  <a:gd name="T16" fmla="*/ 175 w 180"/>
                  <a:gd name="T17" fmla="*/ 8 h 128"/>
                  <a:gd name="T18" fmla="*/ 153 w 180"/>
                  <a:gd name="T19" fmla="*/ 6 h 128"/>
                  <a:gd name="T20" fmla="*/ 112 w 180"/>
                  <a:gd name="T21" fmla="*/ 16 h 128"/>
                  <a:gd name="T22" fmla="*/ 76 w 180"/>
                  <a:gd name="T23" fmla="*/ 26 h 128"/>
                  <a:gd name="T24" fmla="*/ 51 w 180"/>
                  <a:gd name="T25" fmla="*/ 40 h 128"/>
                  <a:gd name="T26" fmla="*/ 19 w 180"/>
                  <a:gd name="T27" fmla="*/ 81 h 128"/>
                  <a:gd name="T28" fmla="*/ 14 w 180"/>
                  <a:gd name="T29" fmla="*/ 85 h 128"/>
                  <a:gd name="T30" fmla="*/ 0 w 180"/>
                  <a:gd name="T31" fmla="*/ 102 h 128"/>
                  <a:gd name="T32" fmla="*/ 25 w 180"/>
                  <a:gd name="T33" fmla="*/ 12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0" h="128">
                    <a:moveTo>
                      <a:pt x="25" y="123"/>
                    </a:moveTo>
                    <a:cubicBezTo>
                      <a:pt x="25" y="124"/>
                      <a:pt x="27" y="124"/>
                      <a:pt x="29" y="124"/>
                    </a:cubicBezTo>
                    <a:cubicBezTo>
                      <a:pt x="36" y="124"/>
                      <a:pt x="43" y="123"/>
                      <a:pt x="49" y="127"/>
                    </a:cubicBezTo>
                    <a:cubicBezTo>
                      <a:pt x="52" y="128"/>
                      <a:pt x="56" y="128"/>
                      <a:pt x="57" y="125"/>
                    </a:cubicBezTo>
                    <a:cubicBezTo>
                      <a:pt x="60" y="121"/>
                      <a:pt x="56" y="120"/>
                      <a:pt x="53" y="117"/>
                    </a:cubicBezTo>
                    <a:cubicBezTo>
                      <a:pt x="42" y="108"/>
                      <a:pt x="37" y="98"/>
                      <a:pt x="48" y="85"/>
                    </a:cubicBezTo>
                    <a:cubicBezTo>
                      <a:pt x="58" y="74"/>
                      <a:pt x="66" y="60"/>
                      <a:pt x="79" y="52"/>
                    </a:cubicBezTo>
                    <a:cubicBezTo>
                      <a:pt x="105" y="37"/>
                      <a:pt x="131" y="27"/>
                      <a:pt x="160" y="20"/>
                    </a:cubicBezTo>
                    <a:cubicBezTo>
                      <a:pt x="164" y="19"/>
                      <a:pt x="180" y="20"/>
                      <a:pt x="175" y="8"/>
                    </a:cubicBezTo>
                    <a:cubicBezTo>
                      <a:pt x="172" y="0"/>
                      <a:pt x="161" y="3"/>
                      <a:pt x="153" y="6"/>
                    </a:cubicBezTo>
                    <a:cubicBezTo>
                      <a:pt x="140" y="12"/>
                      <a:pt x="127" y="17"/>
                      <a:pt x="112" y="16"/>
                    </a:cubicBezTo>
                    <a:cubicBezTo>
                      <a:pt x="100" y="16"/>
                      <a:pt x="88" y="21"/>
                      <a:pt x="76" y="26"/>
                    </a:cubicBezTo>
                    <a:cubicBezTo>
                      <a:pt x="67" y="30"/>
                      <a:pt x="55" y="33"/>
                      <a:pt x="51" y="40"/>
                    </a:cubicBezTo>
                    <a:cubicBezTo>
                      <a:pt x="43" y="56"/>
                      <a:pt x="31" y="68"/>
                      <a:pt x="19" y="81"/>
                    </a:cubicBezTo>
                    <a:cubicBezTo>
                      <a:pt x="17" y="82"/>
                      <a:pt x="13" y="82"/>
                      <a:pt x="14" y="85"/>
                    </a:cubicBezTo>
                    <a:cubicBezTo>
                      <a:pt x="18" y="99"/>
                      <a:pt x="6" y="98"/>
                      <a:pt x="0" y="102"/>
                    </a:cubicBezTo>
                    <a:cubicBezTo>
                      <a:pt x="4" y="115"/>
                      <a:pt x="23" y="108"/>
                      <a:pt x="25" y="123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D53E5CBD-990E-4A17-994D-8384CA4DB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2191" y="2456059"/>
                <a:ext cx="207525" cy="281641"/>
              </a:xfrm>
              <a:custGeom>
                <a:avLst/>
                <a:gdLst>
                  <a:gd name="T0" fmla="*/ 29 w 87"/>
                  <a:gd name="T1" fmla="*/ 56 h 118"/>
                  <a:gd name="T2" fmla="*/ 37 w 87"/>
                  <a:gd name="T3" fmla="*/ 66 h 118"/>
                  <a:gd name="T4" fmla="*/ 33 w 87"/>
                  <a:gd name="T5" fmla="*/ 76 h 118"/>
                  <a:gd name="T6" fmla="*/ 25 w 87"/>
                  <a:gd name="T7" fmla="*/ 88 h 118"/>
                  <a:gd name="T8" fmla="*/ 17 w 87"/>
                  <a:gd name="T9" fmla="*/ 97 h 118"/>
                  <a:gd name="T10" fmla="*/ 33 w 87"/>
                  <a:gd name="T11" fmla="*/ 102 h 118"/>
                  <a:gd name="T12" fmla="*/ 19 w 87"/>
                  <a:gd name="T13" fmla="*/ 116 h 118"/>
                  <a:gd name="T14" fmla="*/ 19 w 87"/>
                  <a:gd name="T15" fmla="*/ 116 h 118"/>
                  <a:gd name="T16" fmla="*/ 53 w 87"/>
                  <a:gd name="T17" fmla="*/ 110 h 118"/>
                  <a:gd name="T18" fmla="*/ 83 w 87"/>
                  <a:gd name="T19" fmla="*/ 93 h 118"/>
                  <a:gd name="T20" fmla="*/ 78 w 87"/>
                  <a:gd name="T21" fmla="*/ 81 h 118"/>
                  <a:gd name="T22" fmla="*/ 67 w 87"/>
                  <a:gd name="T23" fmla="*/ 68 h 118"/>
                  <a:gd name="T24" fmla="*/ 63 w 87"/>
                  <a:gd name="T25" fmla="*/ 59 h 118"/>
                  <a:gd name="T26" fmla="*/ 50 w 87"/>
                  <a:gd name="T27" fmla="*/ 13 h 118"/>
                  <a:gd name="T28" fmla="*/ 30 w 87"/>
                  <a:gd name="T29" fmla="*/ 13 h 118"/>
                  <a:gd name="T30" fmla="*/ 32 w 87"/>
                  <a:gd name="T31" fmla="*/ 2 h 118"/>
                  <a:gd name="T32" fmla="*/ 19 w 87"/>
                  <a:gd name="T33" fmla="*/ 2 h 118"/>
                  <a:gd name="T34" fmla="*/ 5 w 87"/>
                  <a:gd name="T35" fmla="*/ 21 h 118"/>
                  <a:gd name="T36" fmla="*/ 29 w 87"/>
                  <a:gd name="T37" fmla="*/ 56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7" h="118">
                    <a:moveTo>
                      <a:pt x="29" y="56"/>
                    </a:moveTo>
                    <a:cubicBezTo>
                      <a:pt x="35" y="57"/>
                      <a:pt x="36" y="62"/>
                      <a:pt x="37" y="66"/>
                    </a:cubicBezTo>
                    <a:cubicBezTo>
                      <a:pt x="38" y="70"/>
                      <a:pt x="38" y="76"/>
                      <a:pt x="33" y="76"/>
                    </a:cubicBezTo>
                    <a:cubicBezTo>
                      <a:pt x="23" y="76"/>
                      <a:pt x="20" y="79"/>
                      <a:pt x="25" y="88"/>
                    </a:cubicBezTo>
                    <a:cubicBezTo>
                      <a:pt x="27" y="93"/>
                      <a:pt x="18" y="93"/>
                      <a:pt x="17" y="97"/>
                    </a:cubicBezTo>
                    <a:cubicBezTo>
                      <a:pt x="23" y="99"/>
                      <a:pt x="29" y="97"/>
                      <a:pt x="33" y="102"/>
                    </a:cubicBezTo>
                    <a:cubicBezTo>
                      <a:pt x="27" y="105"/>
                      <a:pt x="20" y="108"/>
                      <a:pt x="19" y="116"/>
                    </a:cubicBezTo>
                    <a:cubicBezTo>
                      <a:pt x="19" y="116"/>
                      <a:pt x="19" y="116"/>
                      <a:pt x="19" y="116"/>
                    </a:cubicBezTo>
                    <a:cubicBezTo>
                      <a:pt x="31" y="118"/>
                      <a:pt x="42" y="111"/>
                      <a:pt x="53" y="110"/>
                    </a:cubicBezTo>
                    <a:cubicBezTo>
                      <a:pt x="74" y="108"/>
                      <a:pt x="74" y="108"/>
                      <a:pt x="83" y="93"/>
                    </a:cubicBezTo>
                    <a:cubicBezTo>
                      <a:pt x="87" y="86"/>
                      <a:pt x="86" y="81"/>
                      <a:pt x="78" y="81"/>
                    </a:cubicBezTo>
                    <a:cubicBezTo>
                      <a:pt x="70" y="80"/>
                      <a:pt x="68" y="75"/>
                      <a:pt x="67" y="68"/>
                    </a:cubicBezTo>
                    <a:cubicBezTo>
                      <a:pt x="67" y="64"/>
                      <a:pt x="65" y="62"/>
                      <a:pt x="63" y="59"/>
                    </a:cubicBezTo>
                    <a:cubicBezTo>
                      <a:pt x="52" y="46"/>
                      <a:pt x="37" y="37"/>
                      <a:pt x="50" y="13"/>
                    </a:cubicBezTo>
                    <a:cubicBezTo>
                      <a:pt x="42" y="13"/>
                      <a:pt x="36" y="13"/>
                      <a:pt x="30" y="13"/>
                    </a:cubicBezTo>
                    <a:cubicBezTo>
                      <a:pt x="28" y="9"/>
                      <a:pt x="38" y="6"/>
                      <a:pt x="32" y="2"/>
                    </a:cubicBezTo>
                    <a:cubicBezTo>
                      <a:pt x="29" y="0"/>
                      <a:pt x="23" y="1"/>
                      <a:pt x="19" y="2"/>
                    </a:cubicBezTo>
                    <a:cubicBezTo>
                      <a:pt x="12" y="6"/>
                      <a:pt x="14" y="16"/>
                      <a:pt x="5" y="21"/>
                    </a:cubicBezTo>
                    <a:cubicBezTo>
                      <a:pt x="0" y="23"/>
                      <a:pt x="19" y="54"/>
                      <a:pt x="29" y="5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13FA1BE2-68DC-43BB-B056-A06441D291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7436" y="1452124"/>
                <a:ext cx="278946" cy="195397"/>
              </a:xfrm>
              <a:custGeom>
                <a:avLst/>
                <a:gdLst>
                  <a:gd name="T0" fmla="*/ 45 w 117"/>
                  <a:gd name="T1" fmla="*/ 52 h 82"/>
                  <a:gd name="T2" fmla="*/ 32 w 117"/>
                  <a:gd name="T3" fmla="*/ 59 h 82"/>
                  <a:gd name="T4" fmla="*/ 89 w 117"/>
                  <a:gd name="T5" fmla="*/ 68 h 82"/>
                  <a:gd name="T6" fmla="*/ 109 w 117"/>
                  <a:gd name="T7" fmla="*/ 57 h 82"/>
                  <a:gd name="T8" fmla="*/ 116 w 117"/>
                  <a:gd name="T9" fmla="*/ 52 h 82"/>
                  <a:gd name="T10" fmla="*/ 110 w 117"/>
                  <a:gd name="T11" fmla="*/ 45 h 82"/>
                  <a:gd name="T12" fmla="*/ 99 w 117"/>
                  <a:gd name="T13" fmla="*/ 44 h 82"/>
                  <a:gd name="T14" fmla="*/ 83 w 117"/>
                  <a:gd name="T15" fmla="*/ 29 h 82"/>
                  <a:gd name="T16" fmla="*/ 44 w 117"/>
                  <a:gd name="T17" fmla="*/ 6 h 82"/>
                  <a:gd name="T18" fmla="*/ 29 w 117"/>
                  <a:gd name="T19" fmla="*/ 8 h 82"/>
                  <a:gd name="T20" fmla="*/ 19 w 117"/>
                  <a:gd name="T21" fmla="*/ 21 h 82"/>
                  <a:gd name="T22" fmla="*/ 18 w 117"/>
                  <a:gd name="T23" fmla="*/ 32 h 82"/>
                  <a:gd name="T24" fmla="*/ 6 w 117"/>
                  <a:gd name="T25" fmla="*/ 37 h 82"/>
                  <a:gd name="T26" fmla="*/ 45 w 117"/>
                  <a:gd name="T27" fmla="*/ 5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82">
                    <a:moveTo>
                      <a:pt x="45" y="52"/>
                    </a:moveTo>
                    <a:cubicBezTo>
                      <a:pt x="43" y="60"/>
                      <a:pt x="35" y="54"/>
                      <a:pt x="32" y="59"/>
                    </a:cubicBezTo>
                    <a:cubicBezTo>
                      <a:pt x="42" y="81"/>
                      <a:pt x="74" y="82"/>
                      <a:pt x="89" y="68"/>
                    </a:cubicBezTo>
                    <a:cubicBezTo>
                      <a:pt x="94" y="63"/>
                      <a:pt x="99" y="55"/>
                      <a:pt x="109" y="57"/>
                    </a:cubicBezTo>
                    <a:cubicBezTo>
                      <a:pt x="112" y="57"/>
                      <a:pt x="115" y="55"/>
                      <a:pt x="116" y="52"/>
                    </a:cubicBezTo>
                    <a:cubicBezTo>
                      <a:pt x="117" y="47"/>
                      <a:pt x="111" y="48"/>
                      <a:pt x="110" y="45"/>
                    </a:cubicBezTo>
                    <a:cubicBezTo>
                      <a:pt x="106" y="45"/>
                      <a:pt x="99" y="45"/>
                      <a:pt x="99" y="44"/>
                    </a:cubicBezTo>
                    <a:cubicBezTo>
                      <a:pt x="97" y="34"/>
                      <a:pt x="91" y="34"/>
                      <a:pt x="83" y="29"/>
                    </a:cubicBezTo>
                    <a:cubicBezTo>
                      <a:pt x="70" y="22"/>
                      <a:pt x="55" y="17"/>
                      <a:pt x="44" y="6"/>
                    </a:cubicBezTo>
                    <a:cubicBezTo>
                      <a:pt x="39" y="1"/>
                      <a:pt x="35" y="0"/>
                      <a:pt x="29" y="8"/>
                    </a:cubicBezTo>
                    <a:cubicBezTo>
                      <a:pt x="27" y="12"/>
                      <a:pt x="27" y="20"/>
                      <a:pt x="19" y="21"/>
                    </a:cubicBezTo>
                    <a:cubicBezTo>
                      <a:pt x="0" y="23"/>
                      <a:pt x="17" y="28"/>
                      <a:pt x="18" y="32"/>
                    </a:cubicBezTo>
                    <a:cubicBezTo>
                      <a:pt x="14" y="35"/>
                      <a:pt x="8" y="32"/>
                      <a:pt x="6" y="37"/>
                    </a:cubicBezTo>
                    <a:cubicBezTo>
                      <a:pt x="13" y="56"/>
                      <a:pt x="31" y="49"/>
                      <a:pt x="45" y="5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A698CC7-2CFB-49B1-912B-0B90559DC7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8863" y="155992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B7430604-C268-4F89-9B7D-95C9B2E748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8588" y="1535672"/>
                <a:ext cx="320720" cy="180573"/>
              </a:xfrm>
              <a:custGeom>
                <a:avLst/>
                <a:gdLst>
                  <a:gd name="T0" fmla="*/ 11 w 134"/>
                  <a:gd name="T1" fmla="*/ 21 h 76"/>
                  <a:gd name="T2" fmla="*/ 9 w 134"/>
                  <a:gd name="T3" fmla="*/ 26 h 76"/>
                  <a:gd name="T4" fmla="*/ 20 w 134"/>
                  <a:gd name="T5" fmla="*/ 39 h 76"/>
                  <a:gd name="T6" fmla="*/ 32 w 134"/>
                  <a:gd name="T7" fmla="*/ 38 h 76"/>
                  <a:gd name="T8" fmla="*/ 53 w 134"/>
                  <a:gd name="T9" fmla="*/ 36 h 76"/>
                  <a:gd name="T10" fmla="*/ 43 w 134"/>
                  <a:gd name="T11" fmla="*/ 41 h 76"/>
                  <a:gd name="T12" fmla="*/ 34 w 134"/>
                  <a:gd name="T13" fmla="*/ 60 h 76"/>
                  <a:gd name="T14" fmla="*/ 52 w 134"/>
                  <a:gd name="T15" fmla="*/ 74 h 76"/>
                  <a:gd name="T16" fmla="*/ 59 w 134"/>
                  <a:gd name="T17" fmla="*/ 72 h 76"/>
                  <a:gd name="T18" fmla="*/ 78 w 134"/>
                  <a:gd name="T19" fmla="*/ 43 h 76"/>
                  <a:gd name="T20" fmla="*/ 92 w 134"/>
                  <a:gd name="T21" fmla="*/ 33 h 76"/>
                  <a:gd name="T22" fmla="*/ 103 w 134"/>
                  <a:gd name="T23" fmla="*/ 47 h 76"/>
                  <a:gd name="T24" fmla="*/ 105 w 134"/>
                  <a:gd name="T25" fmla="*/ 56 h 76"/>
                  <a:gd name="T26" fmla="*/ 134 w 134"/>
                  <a:gd name="T27" fmla="*/ 47 h 76"/>
                  <a:gd name="T28" fmla="*/ 120 w 134"/>
                  <a:gd name="T29" fmla="*/ 42 h 76"/>
                  <a:gd name="T30" fmla="*/ 79 w 134"/>
                  <a:gd name="T31" fmla="*/ 13 h 76"/>
                  <a:gd name="T32" fmla="*/ 68 w 134"/>
                  <a:gd name="T33" fmla="*/ 10 h 76"/>
                  <a:gd name="T34" fmla="*/ 52 w 134"/>
                  <a:gd name="T35" fmla="*/ 4 h 76"/>
                  <a:gd name="T36" fmla="*/ 54 w 134"/>
                  <a:gd name="T37" fmla="*/ 13 h 76"/>
                  <a:gd name="T38" fmla="*/ 53 w 134"/>
                  <a:gd name="T39" fmla="*/ 19 h 76"/>
                  <a:gd name="T40" fmla="*/ 40 w 134"/>
                  <a:gd name="T41" fmla="*/ 5 h 76"/>
                  <a:gd name="T42" fmla="*/ 36 w 134"/>
                  <a:gd name="T43" fmla="*/ 10 h 76"/>
                  <a:gd name="T44" fmla="*/ 32 w 134"/>
                  <a:gd name="T45" fmla="*/ 15 h 76"/>
                  <a:gd name="T46" fmla="*/ 27 w 134"/>
                  <a:gd name="T47" fmla="*/ 7 h 76"/>
                  <a:gd name="T48" fmla="*/ 28 w 134"/>
                  <a:gd name="T49" fmla="*/ 4 h 76"/>
                  <a:gd name="T50" fmla="*/ 6 w 134"/>
                  <a:gd name="T51" fmla="*/ 7 h 76"/>
                  <a:gd name="T52" fmla="*/ 11 w 134"/>
                  <a:gd name="T53" fmla="*/ 21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34" h="76">
                    <a:moveTo>
                      <a:pt x="11" y="21"/>
                    </a:moveTo>
                    <a:cubicBezTo>
                      <a:pt x="10" y="22"/>
                      <a:pt x="9" y="24"/>
                      <a:pt x="9" y="26"/>
                    </a:cubicBezTo>
                    <a:cubicBezTo>
                      <a:pt x="9" y="33"/>
                      <a:pt x="15" y="37"/>
                      <a:pt x="20" y="39"/>
                    </a:cubicBezTo>
                    <a:cubicBezTo>
                      <a:pt x="23" y="41"/>
                      <a:pt x="31" y="42"/>
                      <a:pt x="32" y="38"/>
                    </a:cubicBezTo>
                    <a:cubicBezTo>
                      <a:pt x="38" y="23"/>
                      <a:pt x="46" y="32"/>
                      <a:pt x="53" y="36"/>
                    </a:cubicBezTo>
                    <a:cubicBezTo>
                      <a:pt x="51" y="41"/>
                      <a:pt x="46" y="39"/>
                      <a:pt x="43" y="41"/>
                    </a:cubicBezTo>
                    <a:cubicBezTo>
                      <a:pt x="36" y="44"/>
                      <a:pt x="30" y="55"/>
                      <a:pt x="34" y="60"/>
                    </a:cubicBezTo>
                    <a:cubicBezTo>
                      <a:pt x="39" y="65"/>
                      <a:pt x="46" y="69"/>
                      <a:pt x="52" y="74"/>
                    </a:cubicBezTo>
                    <a:cubicBezTo>
                      <a:pt x="55" y="76"/>
                      <a:pt x="58" y="76"/>
                      <a:pt x="59" y="72"/>
                    </a:cubicBezTo>
                    <a:cubicBezTo>
                      <a:pt x="63" y="61"/>
                      <a:pt x="74" y="54"/>
                      <a:pt x="78" y="43"/>
                    </a:cubicBezTo>
                    <a:cubicBezTo>
                      <a:pt x="80" y="36"/>
                      <a:pt x="86" y="31"/>
                      <a:pt x="92" y="33"/>
                    </a:cubicBezTo>
                    <a:cubicBezTo>
                      <a:pt x="98" y="35"/>
                      <a:pt x="102" y="41"/>
                      <a:pt x="103" y="47"/>
                    </a:cubicBezTo>
                    <a:cubicBezTo>
                      <a:pt x="103" y="50"/>
                      <a:pt x="100" y="55"/>
                      <a:pt x="105" y="56"/>
                    </a:cubicBezTo>
                    <a:cubicBezTo>
                      <a:pt x="116" y="58"/>
                      <a:pt x="128" y="63"/>
                      <a:pt x="134" y="47"/>
                    </a:cubicBezTo>
                    <a:cubicBezTo>
                      <a:pt x="130" y="45"/>
                      <a:pt x="125" y="45"/>
                      <a:pt x="120" y="42"/>
                    </a:cubicBezTo>
                    <a:cubicBezTo>
                      <a:pt x="106" y="32"/>
                      <a:pt x="95" y="19"/>
                      <a:pt x="79" y="13"/>
                    </a:cubicBezTo>
                    <a:cubicBezTo>
                      <a:pt x="75" y="11"/>
                      <a:pt x="69" y="18"/>
                      <a:pt x="68" y="10"/>
                    </a:cubicBezTo>
                    <a:cubicBezTo>
                      <a:pt x="66" y="0"/>
                      <a:pt x="58" y="2"/>
                      <a:pt x="52" y="4"/>
                    </a:cubicBezTo>
                    <a:cubicBezTo>
                      <a:pt x="40" y="8"/>
                      <a:pt x="56" y="9"/>
                      <a:pt x="54" y="13"/>
                    </a:cubicBezTo>
                    <a:cubicBezTo>
                      <a:pt x="53" y="15"/>
                      <a:pt x="53" y="17"/>
                      <a:pt x="53" y="19"/>
                    </a:cubicBezTo>
                    <a:cubicBezTo>
                      <a:pt x="45" y="17"/>
                      <a:pt x="47" y="7"/>
                      <a:pt x="40" y="5"/>
                    </a:cubicBezTo>
                    <a:cubicBezTo>
                      <a:pt x="38" y="6"/>
                      <a:pt x="36" y="7"/>
                      <a:pt x="36" y="10"/>
                    </a:cubicBezTo>
                    <a:cubicBezTo>
                      <a:pt x="36" y="13"/>
                      <a:pt x="36" y="17"/>
                      <a:pt x="32" y="15"/>
                    </a:cubicBezTo>
                    <a:cubicBezTo>
                      <a:pt x="30" y="14"/>
                      <a:pt x="25" y="11"/>
                      <a:pt x="27" y="7"/>
                    </a:cubicBezTo>
                    <a:cubicBezTo>
                      <a:pt x="28" y="6"/>
                      <a:pt x="33" y="5"/>
                      <a:pt x="28" y="4"/>
                    </a:cubicBezTo>
                    <a:cubicBezTo>
                      <a:pt x="21" y="4"/>
                      <a:pt x="12" y="1"/>
                      <a:pt x="6" y="7"/>
                    </a:cubicBezTo>
                    <a:cubicBezTo>
                      <a:pt x="0" y="13"/>
                      <a:pt x="2" y="19"/>
                      <a:pt x="11" y="2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15DF15D2-3D4E-4999-98C3-9FA4088B67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0856" y="3926250"/>
                <a:ext cx="266817" cy="278945"/>
              </a:xfrm>
              <a:custGeom>
                <a:avLst/>
                <a:gdLst>
                  <a:gd name="T0" fmla="*/ 104 w 112"/>
                  <a:gd name="T1" fmla="*/ 102 h 117"/>
                  <a:gd name="T2" fmla="*/ 109 w 112"/>
                  <a:gd name="T3" fmla="*/ 85 h 117"/>
                  <a:gd name="T4" fmla="*/ 108 w 112"/>
                  <a:gd name="T5" fmla="*/ 77 h 117"/>
                  <a:gd name="T6" fmla="*/ 103 w 112"/>
                  <a:gd name="T7" fmla="*/ 77 h 117"/>
                  <a:gd name="T8" fmla="*/ 96 w 112"/>
                  <a:gd name="T9" fmla="*/ 80 h 117"/>
                  <a:gd name="T10" fmla="*/ 80 w 112"/>
                  <a:gd name="T11" fmla="*/ 63 h 117"/>
                  <a:gd name="T12" fmla="*/ 52 w 112"/>
                  <a:gd name="T13" fmla="*/ 34 h 117"/>
                  <a:gd name="T14" fmla="*/ 44 w 112"/>
                  <a:gd name="T15" fmla="*/ 28 h 117"/>
                  <a:gd name="T16" fmla="*/ 0 w 112"/>
                  <a:gd name="T17" fmla="*/ 3 h 117"/>
                  <a:gd name="T18" fmla="*/ 7 w 112"/>
                  <a:gd name="T19" fmla="*/ 17 h 117"/>
                  <a:gd name="T20" fmla="*/ 48 w 112"/>
                  <a:gd name="T21" fmla="*/ 70 h 117"/>
                  <a:gd name="T22" fmla="*/ 86 w 112"/>
                  <a:gd name="T23" fmla="*/ 111 h 117"/>
                  <a:gd name="T24" fmla="*/ 104 w 112"/>
                  <a:gd name="T25" fmla="*/ 102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" h="117">
                    <a:moveTo>
                      <a:pt x="104" y="102"/>
                    </a:moveTo>
                    <a:cubicBezTo>
                      <a:pt x="104" y="96"/>
                      <a:pt x="105" y="90"/>
                      <a:pt x="109" y="85"/>
                    </a:cubicBezTo>
                    <a:cubicBezTo>
                      <a:pt x="112" y="82"/>
                      <a:pt x="111" y="79"/>
                      <a:pt x="108" y="77"/>
                    </a:cubicBezTo>
                    <a:cubicBezTo>
                      <a:pt x="106" y="76"/>
                      <a:pt x="103" y="76"/>
                      <a:pt x="103" y="77"/>
                    </a:cubicBezTo>
                    <a:cubicBezTo>
                      <a:pt x="104" y="87"/>
                      <a:pt x="98" y="82"/>
                      <a:pt x="96" y="80"/>
                    </a:cubicBezTo>
                    <a:cubicBezTo>
                      <a:pt x="90" y="75"/>
                      <a:pt x="80" y="69"/>
                      <a:pt x="80" y="63"/>
                    </a:cubicBezTo>
                    <a:cubicBezTo>
                      <a:pt x="78" y="44"/>
                      <a:pt x="64" y="41"/>
                      <a:pt x="52" y="34"/>
                    </a:cubicBezTo>
                    <a:cubicBezTo>
                      <a:pt x="48" y="32"/>
                      <a:pt x="46" y="30"/>
                      <a:pt x="44" y="28"/>
                    </a:cubicBezTo>
                    <a:cubicBezTo>
                      <a:pt x="31" y="16"/>
                      <a:pt x="22" y="0"/>
                      <a:pt x="0" y="3"/>
                    </a:cubicBezTo>
                    <a:cubicBezTo>
                      <a:pt x="0" y="9"/>
                      <a:pt x="3" y="13"/>
                      <a:pt x="7" y="17"/>
                    </a:cubicBezTo>
                    <a:cubicBezTo>
                      <a:pt x="25" y="31"/>
                      <a:pt x="39" y="50"/>
                      <a:pt x="48" y="70"/>
                    </a:cubicBezTo>
                    <a:cubicBezTo>
                      <a:pt x="57" y="89"/>
                      <a:pt x="72" y="98"/>
                      <a:pt x="86" y="111"/>
                    </a:cubicBezTo>
                    <a:cubicBezTo>
                      <a:pt x="93" y="117"/>
                      <a:pt x="103" y="112"/>
                      <a:pt x="104" y="10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4CFAA26-9671-4AD7-A948-EA09E08793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6868" y="1690642"/>
                <a:ext cx="404270" cy="140147"/>
              </a:xfrm>
              <a:custGeom>
                <a:avLst/>
                <a:gdLst>
                  <a:gd name="T0" fmla="*/ 44 w 170"/>
                  <a:gd name="T1" fmla="*/ 35 h 59"/>
                  <a:gd name="T2" fmla="*/ 53 w 170"/>
                  <a:gd name="T3" fmla="*/ 48 h 59"/>
                  <a:gd name="T4" fmla="*/ 95 w 170"/>
                  <a:gd name="T5" fmla="*/ 52 h 59"/>
                  <a:gd name="T6" fmla="*/ 150 w 170"/>
                  <a:gd name="T7" fmla="*/ 51 h 59"/>
                  <a:gd name="T8" fmla="*/ 170 w 170"/>
                  <a:gd name="T9" fmla="*/ 39 h 59"/>
                  <a:gd name="T10" fmla="*/ 151 w 170"/>
                  <a:gd name="T11" fmla="*/ 29 h 59"/>
                  <a:gd name="T12" fmla="*/ 89 w 170"/>
                  <a:gd name="T13" fmla="*/ 30 h 59"/>
                  <a:gd name="T14" fmla="*/ 69 w 170"/>
                  <a:gd name="T15" fmla="*/ 17 h 59"/>
                  <a:gd name="T16" fmla="*/ 61 w 170"/>
                  <a:gd name="T17" fmla="*/ 12 h 59"/>
                  <a:gd name="T18" fmla="*/ 16 w 170"/>
                  <a:gd name="T19" fmla="*/ 2 h 59"/>
                  <a:gd name="T20" fmla="*/ 2 w 170"/>
                  <a:gd name="T21" fmla="*/ 7 h 59"/>
                  <a:gd name="T22" fmla="*/ 11 w 170"/>
                  <a:gd name="T23" fmla="*/ 13 h 59"/>
                  <a:gd name="T24" fmla="*/ 24 w 170"/>
                  <a:gd name="T25" fmla="*/ 17 h 59"/>
                  <a:gd name="T26" fmla="*/ 44 w 170"/>
                  <a:gd name="T27" fmla="*/ 3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0" h="59">
                    <a:moveTo>
                      <a:pt x="44" y="35"/>
                    </a:moveTo>
                    <a:cubicBezTo>
                      <a:pt x="44" y="42"/>
                      <a:pt x="47" y="44"/>
                      <a:pt x="53" y="48"/>
                    </a:cubicBezTo>
                    <a:cubicBezTo>
                      <a:pt x="67" y="56"/>
                      <a:pt x="81" y="47"/>
                      <a:pt x="95" y="52"/>
                    </a:cubicBezTo>
                    <a:cubicBezTo>
                      <a:pt x="112" y="59"/>
                      <a:pt x="132" y="45"/>
                      <a:pt x="150" y="51"/>
                    </a:cubicBezTo>
                    <a:cubicBezTo>
                      <a:pt x="163" y="56"/>
                      <a:pt x="170" y="47"/>
                      <a:pt x="170" y="39"/>
                    </a:cubicBezTo>
                    <a:cubicBezTo>
                      <a:pt x="170" y="30"/>
                      <a:pt x="159" y="30"/>
                      <a:pt x="151" y="29"/>
                    </a:cubicBezTo>
                    <a:cubicBezTo>
                      <a:pt x="130" y="27"/>
                      <a:pt x="110" y="34"/>
                      <a:pt x="89" y="30"/>
                    </a:cubicBezTo>
                    <a:cubicBezTo>
                      <a:pt x="82" y="29"/>
                      <a:pt x="64" y="40"/>
                      <a:pt x="69" y="17"/>
                    </a:cubicBezTo>
                    <a:cubicBezTo>
                      <a:pt x="70" y="14"/>
                      <a:pt x="64" y="11"/>
                      <a:pt x="61" y="12"/>
                    </a:cubicBezTo>
                    <a:cubicBezTo>
                      <a:pt x="45" y="14"/>
                      <a:pt x="31" y="6"/>
                      <a:pt x="16" y="2"/>
                    </a:cubicBezTo>
                    <a:cubicBezTo>
                      <a:pt x="11" y="1"/>
                      <a:pt x="3" y="0"/>
                      <a:pt x="2" y="7"/>
                    </a:cubicBezTo>
                    <a:cubicBezTo>
                      <a:pt x="0" y="13"/>
                      <a:pt x="8" y="10"/>
                      <a:pt x="11" y="13"/>
                    </a:cubicBezTo>
                    <a:cubicBezTo>
                      <a:pt x="14" y="16"/>
                      <a:pt x="19" y="17"/>
                      <a:pt x="24" y="17"/>
                    </a:cubicBezTo>
                    <a:cubicBezTo>
                      <a:pt x="37" y="16"/>
                      <a:pt x="45" y="21"/>
                      <a:pt x="44" y="3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6FD72E75-66F8-443A-B26B-5F0F06B282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3879" y="2151509"/>
                <a:ext cx="247952" cy="140147"/>
              </a:xfrm>
              <a:custGeom>
                <a:avLst/>
                <a:gdLst>
                  <a:gd name="T0" fmla="*/ 100 w 104"/>
                  <a:gd name="T1" fmla="*/ 23 h 59"/>
                  <a:gd name="T2" fmla="*/ 64 w 104"/>
                  <a:gd name="T3" fmla="*/ 12 h 59"/>
                  <a:gd name="T4" fmla="*/ 55 w 104"/>
                  <a:gd name="T5" fmla="*/ 13 h 59"/>
                  <a:gd name="T6" fmla="*/ 36 w 104"/>
                  <a:gd name="T7" fmla="*/ 21 h 59"/>
                  <a:gd name="T8" fmla="*/ 27 w 104"/>
                  <a:gd name="T9" fmla="*/ 19 h 59"/>
                  <a:gd name="T10" fmla="*/ 0 w 104"/>
                  <a:gd name="T11" fmla="*/ 23 h 59"/>
                  <a:gd name="T12" fmla="*/ 19 w 104"/>
                  <a:gd name="T13" fmla="*/ 24 h 59"/>
                  <a:gd name="T14" fmla="*/ 18 w 104"/>
                  <a:gd name="T15" fmla="*/ 48 h 59"/>
                  <a:gd name="T16" fmla="*/ 48 w 104"/>
                  <a:gd name="T17" fmla="*/ 57 h 59"/>
                  <a:gd name="T18" fmla="*/ 100 w 104"/>
                  <a:gd name="T19" fmla="*/ 33 h 59"/>
                  <a:gd name="T20" fmla="*/ 100 w 104"/>
                  <a:gd name="T21" fmla="*/ 2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59">
                    <a:moveTo>
                      <a:pt x="100" y="23"/>
                    </a:moveTo>
                    <a:cubicBezTo>
                      <a:pt x="89" y="13"/>
                      <a:pt x="80" y="0"/>
                      <a:pt x="64" y="12"/>
                    </a:cubicBezTo>
                    <a:cubicBezTo>
                      <a:pt x="62" y="14"/>
                      <a:pt x="58" y="12"/>
                      <a:pt x="55" y="13"/>
                    </a:cubicBezTo>
                    <a:cubicBezTo>
                      <a:pt x="48" y="15"/>
                      <a:pt x="39" y="11"/>
                      <a:pt x="36" y="21"/>
                    </a:cubicBezTo>
                    <a:cubicBezTo>
                      <a:pt x="35" y="23"/>
                      <a:pt x="30" y="23"/>
                      <a:pt x="27" y="19"/>
                    </a:cubicBezTo>
                    <a:cubicBezTo>
                      <a:pt x="18" y="3"/>
                      <a:pt x="9" y="5"/>
                      <a:pt x="0" y="23"/>
                    </a:cubicBezTo>
                    <a:cubicBezTo>
                      <a:pt x="6" y="23"/>
                      <a:pt x="12" y="21"/>
                      <a:pt x="19" y="24"/>
                    </a:cubicBezTo>
                    <a:cubicBezTo>
                      <a:pt x="10" y="32"/>
                      <a:pt x="25" y="40"/>
                      <a:pt x="18" y="48"/>
                    </a:cubicBezTo>
                    <a:cubicBezTo>
                      <a:pt x="29" y="48"/>
                      <a:pt x="39" y="59"/>
                      <a:pt x="48" y="57"/>
                    </a:cubicBezTo>
                    <a:cubicBezTo>
                      <a:pt x="67" y="53"/>
                      <a:pt x="86" y="47"/>
                      <a:pt x="100" y="33"/>
                    </a:cubicBezTo>
                    <a:cubicBezTo>
                      <a:pt x="104" y="29"/>
                      <a:pt x="103" y="26"/>
                      <a:pt x="100" y="23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A2BA38D-66C2-4327-85D5-6BE75B61AE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14430" y="3005865"/>
                <a:ext cx="278946" cy="226391"/>
              </a:xfrm>
              <a:custGeom>
                <a:avLst/>
                <a:gdLst>
                  <a:gd name="T0" fmla="*/ 77 w 117"/>
                  <a:gd name="T1" fmla="*/ 47 h 95"/>
                  <a:gd name="T2" fmla="*/ 50 w 117"/>
                  <a:gd name="T3" fmla="*/ 67 h 95"/>
                  <a:gd name="T4" fmla="*/ 45 w 117"/>
                  <a:gd name="T5" fmla="*/ 67 h 95"/>
                  <a:gd name="T6" fmla="*/ 0 w 117"/>
                  <a:gd name="T7" fmla="*/ 86 h 95"/>
                  <a:gd name="T8" fmla="*/ 31 w 117"/>
                  <a:gd name="T9" fmla="*/ 79 h 95"/>
                  <a:gd name="T10" fmla="*/ 44 w 117"/>
                  <a:gd name="T11" fmla="*/ 81 h 95"/>
                  <a:gd name="T12" fmla="*/ 57 w 117"/>
                  <a:gd name="T13" fmla="*/ 83 h 95"/>
                  <a:gd name="T14" fmla="*/ 61 w 117"/>
                  <a:gd name="T15" fmla="*/ 80 h 95"/>
                  <a:gd name="T16" fmla="*/ 79 w 117"/>
                  <a:gd name="T17" fmla="*/ 77 h 95"/>
                  <a:gd name="T18" fmla="*/ 100 w 117"/>
                  <a:gd name="T19" fmla="*/ 55 h 95"/>
                  <a:gd name="T20" fmla="*/ 104 w 117"/>
                  <a:gd name="T21" fmla="*/ 37 h 95"/>
                  <a:gd name="T22" fmla="*/ 107 w 117"/>
                  <a:gd name="T23" fmla="*/ 10 h 95"/>
                  <a:gd name="T24" fmla="*/ 94 w 117"/>
                  <a:gd name="T25" fmla="*/ 7 h 95"/>
                  <a:gd name="T26" fmla="*/ 90 w 117"/>
                  <a:gd name="T27" fmla="*/ 20 h 95"/>
                  <a:gd name="T28" fmla="*/ 77 w 117"/>
                  <a:gd name="T29" fmla="*/ 47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7" h="95">
                    <a:moveTo>
                      <a:pt x="77" y="47"/>
                    </a:moveTo>
                    <a:cubicBezTo>
                      <a:pt x="66" y="52"/>
                      <a:pt x="54" y="54"/>
                      <a:pt x="50" y="67"/>
                    </a:cubicBezTo>
                    <a:cubicBezTo>
                      <a:pt x="49" y="69"/>
                      <a:pt x="46" y="67"/>
                      <a:pt x="45" y="67"/>
                    </a:cubicBezTo>
                    <a:cubicBezTo>
                      <a:pt x="29" y="70"/>
                      <a:pt x="12" y="69"/>
                      <a:pt x="0" y="86"/>
                    </a:cubicBezTo>
                    <a:cubicBezTo>
                      <a:pt x="12" y="88"/>
                      <a:pt x="21" y="81"/>
                      <a:pt x="31" y="79"/>
                    </a:cubicBezTo>
                    <a:cubicBezTo>
                      <a:pt x="35" y="78"/>
                      <a:pt x="42" y="76"/>
                      <a:pt x="44" y="81"/>
                    </a:cubicBezTo>
                    <a:cubicBezTo>
                      <a:pt x="47" y="95"/>
                      <a:pt x="52" y="92"/>
                      <a:pt x="57" y="83"/>
                    </a:cubicBezTo>
                    <a:cubicBezTo>
                      <a:pt x="58" y="81"/>
                      <a:pt x="58" y="78"/>
                      <a:pt x="61" y="80"/>
                    </a:cubicBezTo>
                    <a:cubicBezTo>
                      <a:pt x="68" y="85"/>
                      <a:pt x="74" y="80"/>
                      <a:pt x="79" y="77"/>
                    </a:cubicBezTo>
                    <a:cubicBezTo>
                      <a:pt x="89" y="74"/>
                      <a:pt x="102" y="72"/>
                      <a:pt x="100" y="55"/>
                    </a:cubicBezTo>
                    <a:cubicBezTo>
                      <a:pt x="100" y="50"/>
                      <a:pt x="99" y="40"/>
                      <a:pt x="104" y="37"/>
                    </a:cubicBezTo>
                    <a:cubicBezTo>
                      <a:pt x="117" y="29"/>
                      <a:pt x="109" y="19"/>
                      <a:pt x="107" y="10"/>
                    </a:cubicBezTo>
                    <a:cubicBezTo>
                      <a:pt x="104" y="0"/>
                      <a:pt x="98" y="4"/>
                      <a:pt x="94" y="7"/>
                    </a:cubicBezTo>
                    <a:cubicBezTo>
                      <a:pt x="91" y="10"/>
                      <a:pt x="90" y="15"/>
                      <a:pt x="90" y="20"/>
                    </a:cubicBezTo>
                    <a:cubicBezTo>
                      <a:pt x="91" y="31"/>
                      <a:pt x="86" y="42"/>
                      <a:pt x="77" y="4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8695855-A753-485A-AB37-6C99F894C9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440" y="1700076"/>
                <a:ext cx="269513" cy="126671"/>
              </a:xfrm>
              <a:custGeom>
                <a:avLst/>
                <a:gdLst>
                  <a:gd name="T0" fmla="*/ 15 w 113"/>
                  <a:gd name="T1" fmla="*/ 21 h 53"/>
                  <a:gd name="T2" fmla="*/ 8 w 113"/>
                  <a:gd name="T3" fmla="*/ 23 h 53"/>
                  <a:gd name="T4" fmla="*/ 0 w 113"/>
                  <a:gd name="T5" fmla="*/ 34 h 53"/>
                  <a:gd name="T6" fmla="*/ 11 w 113"/>
                  <a:gd name="T7" fmla="*/ 37 h 53"/>
                  <a:gd name="T8" fmla="*/ 46 w 113"/>
                  <a:gd name="T9" fmla="*/ 38 h 53"/>
                  <a:gd name="T10" fmla="*/ 32 w 113"/>
                  <a:gd name="T11" fmla="*/ 43 h 53"/>
                  <a:gd name="T12" fmla="*/ 28 w 113"/>
                  <a:gd name="T13" fmla="*/ 46 h 53"/>
                  <a:gd name="T14" fmla="*/ 32 w 113"/>
                  <a:gd name="T15" fmla="*/ 51 h 53"/>
                  <a:gd name="T16" fmla="*/ 42 w 113"/>
                  <a:gd name="T17" fmla="*/ 52 h 53"/>
                  <a:gd name="T18" fmla="*/ 83 w 113"/>
                  <a:gd name="T19" fmla="*/ 39 h 53"/>
                  <a:gd name="T20" fmla="*/ 104 w 113"/>
                  <a:gd name="T21" fmla="*/ 38 h 53"/>
                  <a:gd name="T22" fmla="*/ 113 w 113"/>
                  <a:gd name="T23" fmla="*/ 24 h 53"/>
                  <a:gd name="T24" fmla="*/ 102 w 113"/>
                  <a:gd name="T25" fmla="*/ 19 h 53"/>
                  <a:gd name="T26" fmla="*/ 88 w 113"/>
                  <a:gd name="T27" fmla="*/ 15 h 53"/>
                  <a:gd name="T28" fmla="*/ 73 w 113"/>
                  <a:gd name="T29" fmla="*/ 6 h 53"/>
                  <a:gd name="T30" fmla="*/ 73 w 113"/>
                  <a:gd name="T31" fmla="*/ 24 h 53"/>
                  <a:gd name="T32" fmla="*/ 74 w 113"/>
                  <a:gd name="T33" fmla="*/ 30 h 53"/>
                  <a:gd name="T34" fmla="*/ 59 w 113"/>
                  <a:gd name="T35" fmla="*/ 26 h 53"/>
                  <a:gd name="T36" fmla="*/ 23 w 113"/>
                  <a:gd name="T37" fmla="*/ 8 h 53"/>
                  <a:gd name="T38" fmla="*/ 9 w 113"/>
                  <a:gd name="T39" fmla="*/ 15 h 53"/>
                  <a:gd name="T40" fmla="*/ 15 w 113"/>
                  <a:gd name="T41" fmla="*/ 2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3" h="53">
                    <a:moveTo>
                      <a:pt x="15" y="21"/>
                    </a:moveTo>
                    <a:cubicBezTo>
                      <a:pt x="13" y="21"/>
                      <a:pt x="11" y="23"/>
                      <a:pt x="8" y="23"/>
                    </a:cubicBezTo>
                    <a:cubicBezTo>
                      <a:pt x="3" y="25"/>
                      <a:pt x="0" y="31"/>
                      <a:pt x="0" y="34"/>
                    </a:cubicBezTo>
                    <a:cubicBezTo>
                      <a:pt x="1" y="40"/>
                      <a:pt x="7" y="38"/>
                      <a:pt x="11" y="37"/>
                    </a:cubicBezTo>
                    <a:cubicBezTo>
                      <a:pt x="23" y="34"/>
                      <a:pt x="35" y="35"/>
                      <a:pt x="46" y="38"/>
                    </a:cubicBezTo>
                    <a:cubicBezTo>
                      <a:pt x="44" y="45"/>
                      <a:pt x="38" y="42"/>
                      <a:pt x="32" y="43"/>
                    </a:cubicBezTo>
                    <a:cubicBezTo>
                      <a:pt x="31" y="43"/>
                      <a:pt x="29" y="45"/>
                      <a:pt x="28" y="46"/>
                    </a:cubicBezTo>
                    <a:cubicBezTo>
                      <a:pt x="27" y="50"/>
                      <a:pt x="31" y="49"/>
                      <a:pt x="32" y="51"/>
                    </a:cubicBezTo>
                    <a:cubicBezTo>
                      <a:pt x="35" y="53"/>
                      <a:pt x="39" y="52"/>
                      <a:pt x="42" y="52"/>
                    </a:cubicBezTo>
                    <a:cubicBezTo>
                      <a:pt x="57" y="51"/>
                      <a:pt x="69" y="41"/>
                      <a:pt x="83" y="39"/>
                    </a:cubicBezTo>
                    <a:cubicBezTo>
                      <a:pt x="90" y="38"/>
                      <a:pt x="97" y="41"/>
                      <a:pt x="104" y="38"/>
                    </a:cubicBezTo>
                    <a:cubicBezTo>
                      <a:pt x="111" y="35"/>
                      <a:pt x="113" y="30"/>
                      <a:pt x="113" y="24"/>
                    </a:cubicBezTo>
                    <a:cubicBezTo>
                      <a:pt x="113" y="16"/>
                      <a:pt x="106" y="18"/>
                      <a:pt x="102" y="19"/>
                    </a:cubicBezTo>
                    <a:cubicBezTo>
                      <a:pt x="95" y="21"/>
                      <a:pt x="92" y="21"/>
                      <a:pt x="88" y="15"/>
                    </a:cubicBezTo>
                    <a:cubicBezTo>
                      <a:pt x="85" y="10"/>
                      <a:pt x="84" y="0"/>
                      <a:pt x="73" y="6"/>
                    </a:cubicBezTo>
                    <a:cubicBezTo>
                      <a:pt x="63" y="12"/>
                      <a:pt x="74" y="18"/>
                      <a:pt x="73" y="24"/>
                    </a:cubicBezTo>
                    <a:cubicBezTo>
                      <a:pt x="72" y="25"/>
                      <a:pt x="78" y="25"/>
                      <a:pt x="74" y="30"/>
                    </a:cubicBezTo>
                    <a:cubicBezTo>
                      <a:pt x="69" y="29"/>
                      <a:pt x="62" y="29"/>
                      <a:pt x="59" y="26"/>
                    </a:cubicBezTo>
                    <a:cubicBezTo>
                      <a:pt x="49" y="16"/>
                      <a:pt x="35" y="15"/>
                      <a:pt x="23" y="8"/>
                    </a:cubicBezTo>
                    <a:cubicBezTo>
                      <a:pt x="14" y="4"/>
                      <a:pt x="12" y="12"/>
                      <a:pt x="9" y="15"/>
                    </a:cubicBezTo>
                    <a:cubicBezTo>
                      <a:pt x="5" y="19"/>
                      <a:pt x="13" y="18"/>
                      <a:pt x="15" y="2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F87EC74-3E83-478F-A049-623355170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3477" y="1468295"/>
                <a:ext cx="179226" cy="145537"/>
              </a:xfrm>
              <a:custGeom>
                <a:avLst/>
                <a:gdLst>
                  <a:gd name="T0" fmla="*/ 9 w 75"/>
                  <a:gd name="T1" fmla="*/ 38 h 61"/>
                  <a:gd name="T2" fmla="*/ 18 w 75"/>
                  <a:gd name="T3" fmla="*/ 43 h 61"/>
                  <a:gd name="T4" fmla="*/ 58 w 75"/>
                  <a:gd name="T5" fmla="*/ 56 h 61"/>
                  <a:gd name="T6" fmla="*/ 73 w 75"/>
                  <a:gd name="T7" fmla="*/ 38 h 61"/>
                  <a:gd name="T8" fmla="*/ 59 w 75"/>
                  <a:gd name="T9" fmla="*/ 32 h 61"/>
                  <a:gd name="T10" fmla="*/ 48 w 75"/>
                  <a:gd name="T11" fmla="*/ 17 h 61"/>
                  <a:gd name="T12" fmla="*/ 48 w 75"/>
                  <a:gd name="T13" fmla="*/ 12 h 61"/>
                  <a:gd name="T14" fmla="*/ 31 w 75"/>
                  <a:gd name="T15" fmla="*/ 2 h 61"/>
                  <a:gd name="T16" fmla="*/ 13 w 75"/>
                  <a:gd name="T17" fmla="*/ 13 h 61"/>
                  <a:gd name="T18" fmla="*/ 6 w 75"/>
                  <a:gd name="T19" fmla="*/ 29 h 61"/>
                  <a:gd name="T20" fmla="*/ 9 w 75"/>
                  <a:gd name="T21" fmla="*/ 3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61">
                    <a:moveTo>
                      <a:pt x="9" y="38"/>
                    </a:moveTo>
                    <a:cubicBezTo>
                      <a:pt x="13" y="39"/>
                      <a:pt x="15" y="41"/>
                      <a:pt x="18" y="43"/>
                    </a:cubicBezTo>
                    <a:cubicBezTo>
                      <a:pt x="31" y="48"/>
                      <a:pt x="42" y="57"/>
                      <a:pt x="58" y="56"/>
                    </a:cubicBezTo>
                    <a:cubicBezTo>
                      <a:pt x="73" y="61"/>
                      <a:pt x="71" y="45"/>
                      <a:pt x="73" y="38"/>
                    </a:cubicBezTo>
                    <a:cubicBezTo>
                      <a:pt x="75" y="28"/>
                      <a:pt x="64" y="34"/>
                      <a:pt x="59" y="32"/>
                    </a:cubicBezTo>
                    <a:cubicBezTo>
                      <a:pt x="53" y="29"/>
                      <a:pt x="40" y="31"/>
                      <a:pt x="48" y="17"/>
                    </a:cubicBezTo>
                    <a:cubicBezTo>
                      <a:pt x="49" y="16"/>
                      <a:pt x="49" y="12"/>
                      <a:pt x="48" y="12"/>
                    </a:cubicBezTo>
                    <a:cubicBezTo>
                      <a:pt x="42" y="10"/>
                      <a:pt x="40" y="0"/>
                      <a:pt x="31" y="2"/>
                    </a:cubicBezTo>
                    <a:cubicBezTo>
                      <a:pt x="24" y="3"/>
                      <a:pt x="15" y="3"/>
                      <a:pt x="13" y="13"/>
                    </a:cubicBezTo>
                    <a:cubicBezTo>
                      <a:pt x="12" y="19"/>
                      <a:pt x="8" y="23"/>
                      <a:pt x="6" y="29"/>
                    </a:cubicBezTo>
                    <a:cubicBezTo>
                      <a:pt x="3" y="36"/>
                      <a:pt x="0" y="36"/>
                      <a:pt x="9" y="3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8CE498A-E928-4280-A680-988BAE1D18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58006" y="5083809"/>
                <a:ext cx="181922" cy="187311"/>
              </a:xfrm>
              <a:custGeom>
                <a:avLst/>
                <a:gdLst>
                  <a:gd name="T0" fmla="*/ 57 w 76"/>
                  <a:gd name="T1" fmla="*/ 10 h 79"/>
                  <a:gd name="T2" fmla="*/ 14 w 76"/>
                  <a:gd name="T3" fmla="*/ 52 h 79"/>
                  <a:gd name="T4" fmla="*/ 4 w 76"/>
                  <a:gd name="T5" fmla="*/ 67 h 79"/>
                  <a:gd name="T6" fmla="*/ 24 w 76"/>
                  <a:gd name="T7" fmla="*/ 77 h 79"/>
                  <a:gd name="T8" fmla="*/ 40 w 76"/>
                  <a:gd name="T9" fmla="*/ 68 h 79"/>
                  <a:gd name="T10" fmla="*/ 55 w 76"/>
                  <a:gd name="T11" fmla="*/ 46 h 79"/>
                  <a:gd name="T12" fmla="*/ 75 w 76"/>
                  <a:gd name="T13" fmla="*/ 17 h 79"/>
                  <a:gd name="T14" fmla="*/ 74 w 76"/>
                  <a:gd name="T15" fmla="*/ 10 h 79"/>
                  <a:gd name="T16" fmla="*/ 57 w 76"/>
                  <a:gd name="T17" fmla="*/ 1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79">
                    <a:moveTo>
                      <a:pt x="57" y="10"/>
                    </a:moveTo>
                    <a:cubicBezTo>
                      <a:pt x="49" y="31"/>
                      <a:pt x="29" y="39"/>
                      <a:pt x="14" y="52"/>
                    </a:cubicBezTo>
                    <a:cubicBezTo>
                      <a:pt x="8" y="56"/>
                      <a:pt x="0" y="60"/>
                      <a:pt x="4" y="67"/>
                    </a:cubicBezTo>
                    <a:cubicBezTo>
                      <a:pt x="7" y="74"/>
                      <a:pt x="15" y="78"/>
                      <a:pt x="24" y="77"/>
                    </a:cubicBezTo>
                    <a:cubicBezTo>
                      <a:pt x="31" y="79"/>
                      <a:pt x="35" y="74"/>
                      <a:pt x="40" y="68"/>
                    </a:cubicBezTo>
                    <a:cubicBezTo>
                      <a:pt x="44" y="61"/>
                      <a:pt x="46" y="51"/>
                      <a:pt x="55" y="46"/>
                    </a:cubicBezTo>
                    <a:cubicBezTo>
                      <a:pt x="66" y="40"/>
                      <a:pt x="71" y="28"/>
                      <a:pt x="75" y="17"/>
                    </a:cubicBezTo>
                    <a:cubicBezTo>
                      <a:pt x="76" y="15"/>
                      <a:pt x="74" y="9"/>
                      <a:pt x="74" y="10"/>
                    </a:cubicBezTo>
                    <a:cubicBezTo>
                      <a:pt x="68" y="17"/>
                      <a:pt x="61" y="0"/>
                      <a:pt x="57" y="1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7A4E899B-B320-4A8B-BA12-7B5991FF88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2679" y="1824051"/>
                <a:ext cx="150927" cy="138798"/>
              </a:xfrm>
              <a:custGeom>
                <a:avLst/>
                <a:gdLst>
                  <a:gd name="T0" fmla="*/ 10 w 63"/>
                  <a:gd name="T1" fmla="*/ 27 h 58"/>
                  <a:gd name="T2" fmla="*/ 2 w 63"/>
                  <a:gd name="T3" fmla="*/ 29 h 58"/>
                  <a:gd name="T4" fmla="*/ 7 w 63"/>
                  <a:gd name="T5" fmla="*/ 37 h 58"/>
                  <a:gd name="T6" fmla="*/ 29 w 63"/>
                  <a:gd name="T7" fmla="*/ 53 h 58"/>
                  <a:gd name="T8" fmla="*/ 41 w 63"/>
                  <a:gd name="T9" fmla="*/ 57 h 58"/>
                  <a:gd name="T10" fmla="*/ 60 w 63"/>
                  <a:gd name="T11" fmla="*/ 25 h 58"/>
                  <a:gd name="T12" fmla="*/ 44 w 63"/>
                  <a:gd name="T13" fmla="*/ 26 h 58"/>
                  <a:gd name="T14" fmla="*/ 49 w 63"/>
                  <a:gd name="T15" fmla="*/ 21 h 58"/>
                  <a:gd name="T16" fmla="*/ 55 w 63"/>
                  <a:gd name="T17" fmla="*/ 12 h 58"/>
                  <a:gd name="T18" fmla="*/ 43 w 63"/>
                  <a:gd name="T19" fmla="*/ 4 h 58"/>
                  <a:gd name="T20" fmla="*/ 19 w 63"/>
                  <a:gd name="T21" fmla="*/ 9 h 58"/>
                  <a:gd name="T22" fmla="*/ 13 w 63"/>
                  <a:gd name="T23" fmla="*/ 15 h 58"/>
                  <a:gd name="T24" fmla="*/ 15 w 63"/>
                  <a:gd name="T25" fmla="*/ 20 h 58"/>
                  <a:gd name="T26" fmla="*/ 25 w 63"/>
                  <a:gd name="T27" fmla="*/ 25 h 58"/>
                  <a:gd name="T28" fmla="*/ 10 w 63"/>
                  <a:gd name="T29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3" h="58">
                    <a:moveTo>
                      <a:pt x="10" y="27"/>
                    </a:moveTo>
                    <a:cubicBezTo>
                      <a:pt x="8" y="26"/>
                      <a:pt x="3" y="25"/>
                      <a:pt x="2" y="29"/>
                    </a:cubicBezTo>
                    <a:cubicBezTo>
                      <a:pt x="0" y="33"/>
                      <a:pt x="4" y="37"/>
                      <a:pt x="7" y="37"/>
                    </a:cubicBezTo>
                    <a:cubicBezTo>
                      <a:pt x="16" y="40"/>
                      <a:pt x="22" y="47"/>
                      <a:pt x="29" y="53"/>
                    </a:cubicBezTo>
                    <a:cubicBezTo>
                      <a:pt x="32" y="57"/>
                      <a:pt x="37" y="58"/>
                      <a:pt x="41" y="57"/>
                    </a:cubicBezTo>
                    <a:cubicBezTo>
                      <a:pt x="60" y="51"/>
                      <a:pt x="63" y="46"/>
                      <a:pt x="60" y="25"/>
                    </a:cubicBezTo>
                    <a:cubicBezTo>
                      <a:pt x="55" y="28"/>
                      <a:pt x="49" y="27"/>
                      <a:pt x="44" y="26"/>
                    </a:cubicBezTo>
                    <a:cubicBezTo>
                      <a:pt x="44" y="21"/>
                      <a:pt x="47" y="21"/>
                      <a:pt x="49" y="21"/>
                    </a:cubicBezTo>
                    <a:cubicBezTo>
                      <a:pt x="54" y="20"/>
                      <a:pt x="57" y="16"/>
                      <a:pt x="55" y="12"/>
                    </a:cubicBezTo>
                    <a:cubicBezTo>
                      <a:pt x="52" y="8"/>
                      <a:pt x="47" y="0"/>
                      <a:pt x="43" y="4"/>
                    </a:cubicBezTo>
                    <a:cubicBezTo>
                      <a:pt x="36" y="12"/>
                      <a:pt x="27" y="8"/>
                      <a:pt x="19" y="9"/>
                    </a:cubicBezTo>
                    <a:cubicBezTo>
                      <a:pt x="16" y="10"/>
                      <a:pt x="14" y="12"/>
                      <a:pt x="13" y="15"/>
                    </a:cubicBezTo>
                    <a:cubicBezTo>
                      <a:pt x="13" y="17"/>
                      <a:pt x="13" y="20"/>
                      <a:pt x="15" y="20"/>
                    </a:cubicBezTo>
                    <a:cubicBezTo>
                      <a:pt x="20" y="19"/>
                      <a:pt x="27" y="16"/>
                      <a:pt x="25" y="25"/>
                    </a:cubicBezTo>
                    <a:cubicBezTo>
                      <a:pt x="22" y="34"/>
                      <a:pt x="17" y="32"/>
                      <a:pt x="10" y="2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C5FB0323-792C-4912-8ECD-867A209E10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1905" y="2575992"/>
                <a:ext cx="123976" cy="121280"/>
              </a:xfrm>
              <a:custGeom>
                <a:avLst/>
                <a:gdLst>
                  <a:gd name="T0" fmla="*/ 13 w 52"/>
                  <a:gd name="T1" fmla="*/ 51 h 51"/>
                  <a:gd name="T2" fmla="*/ 43 w 52"/>
                  <a:gd name="T3" fmla="*/ 41 h 51"/>
                  <a:gd name="T4" fmla="*/ 43 w 52"/>
                  <a:gd name="T5" fmla="*/ 23 h 51"/>
                  <a:gd name="T6" fmla="*/ 47 w 52"/>
                  <a:gd name="T7" fmla="*/ 15 h 51"/>
                  <a:gd name="T8" fmla="*/ 39 w 52"/>
                  <a:gd name="T9" fmla="*/ 0 h 51"/>
                  <a:gd name="T10" fmla="*/ 9 w 52"/>
                  <a:gd name="T11" fmla="*/ 15 h 51"/>
                  <a:gd name="T12" fmla="*/ 7 w 52"/>
                  <a:gd name="T13" fmla="*/ 22 h 51"/>
                  <a:gd name="T14" fmla="*/ 6 w 52"/>
                  <a:gd name="T15" fmla="*/ 39 h 51"/>
                  <a:gd name="T16" fmla="*/ 13 w 52"/>
                  <a:gd name="T17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1">
                    <a:moveTo>
                      <a:pt x="13" y="51"/>
                    </a:moveTo>
                    <a:cubicBezTo>
                      <a:pt x="23" y="49"/>
                      <a:pt x="34" y="46"/>
                      <a:pt x="43" y="41"/>
                    </a:cubicBezTo>
                    <a:cubicBezTo>
                      <a:pt x="48" y="38"/>
                      <a:pt x="46" y="29"/>
                      <a:pt x="43" y="23"/>
                    </a:cubicBezTo>
                    <a:cubicBezTo>
                      <a:pt x="42" y="20"/>
                      <a:pt x="45" y="18"/>
                      <a:pt x="47" y="15"/>
                    </a:cubicBezTo>
                    <a:cubicBezTo>
                      <a:pt x="52" y="7"/>
                      <a:pt x="49" y="0"/>
                      <a:pt x="39" y="0"/>
                    </a:cubicBezTo>
                    <a:cubicBezTo>
                      <a:pt x="35" y="0"/>
                      <a:pt x="10" y="12"/>
                      <a:pt x="9" y="15"/>
                    </a:cubicBezTo>
                    <a:cubicBezTo>
                      <a:pt x="8" y="18"/>
                      <a:pt x="6" y="21"/>
                      <a:pt x="7" y="22"/>
                    </a:cubicBezTo>
                    <a:cubicBezTo>
                      <a:pt x="13" y="28"/>
                      <a:pt x="11" y="33"/>
                      <a:pt x="6" y="39"/>
                    </a:cubicBezTo>
                    <a:cubicBezTo>
                      <a:pt x="0" y="47"/>
                      <a:pt x="7" y="51"/>
                      <a:pt x="13" y="5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36D39BE1-AB76-4EB6-88BE-3F27F57B01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2663" y="1733764"/>
                <a:ext cx="192702" cy="86244"/>
              </a:xfrm>
              <a:custGeom>
                <a:avLst/>
                <a:gdLst>
                  <a:gd name="T0" fmla="*/ 16 w 81"/>
                  <a:gd name="T1" fmla="*/ 29 h 36"/>
                  <a:gd name="T2" fmla="*/ 55 w 81"/>
                  <a:gd name="T3" fmla="*/ 22 h 36"/>
                  <a:gd name="T4" fmla="*/ 55 w 81"/>
                  <a:gd name="T5" fmla="*/ 20 h 36"/>
                  <a:gd name="T6" fmla="*/ 65 w 81"/>
                  <a:gd name="T7" fmla="*/ 27 h 36"/>
                  <a:gd name="T8" fmla="*/ 77 w 81"/>
                  <a:gd name="T9" fmla="*/ 23 h 36"/>
                  <a:gd name="T10" fmla="*/ 77 w 81"/>
                  <a:gd name="T11" fmla="*/ 13 h 36"/>
                  <a:gd name="T12" fmla="*/ 48 w 81"/>
                  <a:gd name="T13" fmla="*/ 6 h 36"/>
                  <a:gd name="T14" fmla="*/ 24 w 81"/>
                  <a:gd name="T15" fmla="*/ 4 h 36"/>
                  <a:gd name="T16" fmla="*/ 8 w 81"/>
                  <a:gd name="T17" fmla="*/ 9 h 36"/>
                  <a:gd name="T18" fmla="*/ 3 w 81"/>
                  <a:gd name="T19" fmla="*/ 22 h 36"/>
                  <a:gd name="T20" fmla="*/ 16 w 81"/>
                  <a:gd name="T21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1" h="36">
                    <a:moveTo>
                      <a:pt x="16" y="29"/>
                    </a:moveTo>
                    <a:cubicBezTo>
                      <a:pt x="29" y="26"/>
                      <a:pt x="44" y="36"/>
                      <a:pt x="55" y="22"/>
                    </a:cubicBezTo>
                    <a:cubicBezTo>
                      <a:pt x="56" y="21"/>
                      <a:pt x="55" y="20"/>
                      <a:pt x="55" y="20"/>
                    </a:cubicBezTo>
                    <a:cubicBezTo>
                      <a:pt x="58" y="22"/>
                      <a:pt x="61" y="25"/>
                      <a:pt x="65" y="27"/>
                    </a:cubicBezTo>
                    <a:cubicBezTo>
                      <a:pt x="70" y="30"/>
                      <a:pt x="74" y="29"/>
                      <a:pt x="77" y="23"/>
                    </a:cubicBezTo>
                    <a:cubicBezTo>
                      <a:pt x="79" y="20"/>
                      <a:pt x="81" y="14"/>
                      <a:pt x="77" y="13"/>
                    </a:cubicBezTo>
                    <a:cubicBezTo>
                      <a:pt x="67" y="10"/>
                      <a:pt x="56" y="1"/>
                      <a:pt x="48" y="6"/>
                    </a:cubicBezTo>
                    <a:cubicBezTo>
                      <a:pt x="37" y="13"/>
                      <a:pt x="32" y="8"/>
                      <a:pt x="24" y="4"/>
                    </a:cubicBezTo>
                    <a:cubicBezTo>
                      <a:pt x="17" y="0"/>
                      <a:pt x="12" y="5"/>
                      <a:pt x="8" y="9"/>
                    </a:cubicBezTo>
                    <a:cubicBezTo>
                      <a:pt x="4" y="12"/>
                      <a:pt x="0" y="17"/>
                      <a:pt x="3" y="22"/>
                    </a:cubicBezTo>
                    <a:cubicBezTo>
                      <a:pt x="5" y="27"/>
                      <a:pt x="10" y="31"/>
                      <a:pt x="16" y="29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191BD501-140E-426A-A32B-2FE1DEF61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1077" y="1514111"/>
                <a:ext cx="216958" cy="76811"/>
              </a:xfrm>
              <a:custGeom>
                <a:avLst/>
                <a:gdLst>
                  <a:gd name="T0" fmla="*/ 33 w 91"/>
                  <a:gd name="T1" fmla="*/ 15 h 32"/>
                  <a:gd name="T2" fmla="*/ 18 w 91"/>
                  <a:gd name="T3" fmla="*/ 23 h 32"/>
                  <a:gd name="T4" fmla="*/ 91 w 91"/>
                  <a:gd name="T5" fmla="*/ 8 h 32"/>
                  <a:gd name="T6" fmla="*/ 0 w 91"/>
                  <a:gd name="T7" fmla="*/ 1 h 32"/>
                  <a:gd name="T8" fmla="*/ 33 w 91"/>
                  <a:gd name="T9" fmla="*/ 1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2">
                    <a:moveTo>
                      <a:pt x="33" y="15"/>
                    </a:moveTo>
                    <a:cubicBezTo>
                      <a:pt x="28" y="17"/>
                      <a:pt x="25" y="19"/>
                      <a:pt x="18" y="23"/>
                    </a:cubicBezTo>
                    <a:cubicBezTo>
                      <a:pt x="46" y="27"/>
                      <a:pt x="70" y="32"/>
                      <a:pt x="91" y="8"/>
                    </a:cubicBezTo>
                    <a:cubicBezTo>
                      <a:pt x="60" y="0"/>
                      <a:pt x="30" y="5"/>
                      <a:pt x="0" y="1"/>
                    </a:cubicBezTo>
                    <a:cubicBezTo>
                      <a:pt x="5" y="24"/>
                      <a:pt x="22" y="9"/>
                      <a:pt x="33" y="1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9E1FC495-BB24-42BE-841C-B2E8A0C3B7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209" y="1700076"/>
                <a:ext cx="180573" cy="102415"/>
              </a:xfrm>
              <a:custGeom>
                <a:avLst/>
                <a:gdLst>
                  <a:gd name="T0" fmla="*/ 27 w 76"/>
                  <a:gd name="T1" fmla="*/ 8 h 43"/>
                  <a:gd name="T2" fmla="*/ 25 w 76"/>
                  <a:gd name="T3" fmla="*/ 21 h 43"/>
                  <a:gd name="T4" fmla="*/ 13 w 76"/>
                  <a:gd name="T5" fmla="*/ 7 h 43"/>
                  <a:gd name="T6" fmla="*/ 4 w 76"/>
                  <a:gd name="T7" fmla="*/ 4 h 43"/>
                  <a:gd name="T8" fmla="*/ 5 w 76"/>
                  <a:gd name="T9" fmla="*/ 15 h 43"/>
                  <a:gd name="T10" fmla="*/ 34 w 76"/>
                  <a:gd name="T11" fmla="*/ 26 h 43"/>
                  <a:gd name="T12" fmla="*/ 44 w 76"/>
                  <a:gd name="T13" fmla="*/ 28 h 43"/>
                  <a:gd name="T14" fmla="*/ 66 w 76"/>
                  <a:gd name="T15" fmla="*/ 37 h 43"/>
                  <a:gd name="T16" fmla="*/ 70 w 76"/>
                  <a:gd name="T17" fmla="*/ 16 h 43"/>
                  <a:gd name="T18" fmla="*/ 61 w 76"/>
                  <a:gd name="T19" fmla="*/ 7 h 43"/>
                  <a:gd name="T20" fmla="*/ 37 w 76"/>
                  <a:gd name="T21" fmla="*/ 0 h 43"/>
                  <a:gd name="T22" fmla="*/ 27 w 76"/>
                  <a:gd name="T23" fmla="*/ 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43">
                    <a:moveTo>
                      <a:pt x="27" y="8"/>
                    </a:moveTo>
                    <a:cubicBezTo>
                      <a:pt x="26" y="12"/>
                      <a:pt x="26" y="15"/>
                      <a:pt x="25" y="21"/>
                    </a:cubicBezTo>
                    <a:cubicBezTo>
                      <a:pt x="20" y="15"/>
                      <a:pt x="16" y="11"/>
                      <a:pt x="13" y="7"/>
                    </a:cubicBezTo>
                    <a:cubicBezTo>
                      <a:pt x="10" y="4"/>
                      <a:pt x="6" y="2"/>
                      <a:pt x="4" y="4"/>
                    </a:cubicBezTo>
                    <a:cubicBezTo>
                      <a:pt x="0" y="7"/>
                      <a:pt x="2" y="12"/>
                      <a:pt x="5" y="15"/>
                    </a:cubicBezTo>
                    <a:cubicBezTo>
                      <a:pt x="13" y="23"/>
                      <a:pt x="21" y="31"/>
                      <a:pt x="34" y="26"/>
                    </a:cubicBezTo>
                    <a:cubicBezTo>
                      <a:pt x="37" y="25"/>
                      <a:pt x="42" y="23"/>
                      <a:pt x="44" y="28"/>
                    </a:cubicBezTo>
                    <a:cubicBezTo>
                      <a:pt x="48" y="41"/>
                      <a:pt x="53" y="43"/>
                      <a:pt x="66" y="37"/>
                    </a:cubicBezTo>
                    <a:cubicBezTo>
                      <a:pt x="76" y="32"/>
                      <a:pt x="67" y="23"/>
                      <a:pt x="70" y="16"/>
                    </a:cubicBezTo>
                    <a:cubicBezTo>
                      <a:pt x="70" y="14"/>
                      <a:pt x="68" y="6"/>
                      <a:pt x="61" y="7"/>
                    </a:cubicBezTo>
                    <a:cubicBezTo>
                      <a:pt x="53" y="8"/>
                      <a:pt x="46" y="5"/>
                      <a:pt x="37" y="0"/>
                    </a:cubicBezTo>
                    <a:cubicBezTo>
                      <a:pt x="43" y="21"/>
                      <a:pt x="34" y="12"/>
                      <a:pt x="27" y="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9B421A06-1D35-4F6E-9DAB-82D66A0EB5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0565" y="226740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C308ECB5-58C2-4705-94E0-1CB98F43E2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75859" y="2628546"/>
                <a:ext cx="70073" cy="242562"/>
              </a:xfrm>
              <a:custGeom>
                <a:avLst/>
                <a:gdLst>
                  <a:gd name="T0" fmla="*/ 1 w 29"/>
                  <a:gd name="T1" fmla="*/ 15 h 102"/>
                  <a:gd name="T2" fmla="*/ 1 w 29"/>
                  <a:gd name="T3" fmla="*/ 91 h 102"/>
                  <a:gd name="T4" fmla="*/ 8 w 29"/>
                  <a:gd name="T5" fmla="*/ 96 h 102"/>
                  <a:gd name="T6" fmla="*/ 17 w 29"/>
                  <a:gd name="T7" fmla="*/ 102 h 102"/>
                  <a:gd name="T8" fmla="*/ 11 w 29"/>
                  <a:gd name="T9" fmla="*/ 90 h 102"/>
                  <a:gd name="T10" fmla="*/ 18 w 29"/>
                  <a:gd name="T11" fmla="*/ 63 h 102"/>
                  <a:gd name="T12" fmla="*/ 23 w 29"/>
                  <a:gd name="T13" fmla="*/ 55 h 102"/>
                  <a:gd name="T14" fmla="*/ 15 w 29"/>
                  <a:gd name="T15" fmla="*/ 11 h 102"/>
                  <a:gd name="T16" fmla="*/ 8 w 29"/>
                  <a:gd name="T17" fmla="*/ 0 h 102"/>
                  <a:gd name="T18" fmla="*/ 1 w 29"/>
                  <a:gd name="T19" fmla="*/ 10 h 102"/>
                  <a:gd name="T20" fmla="*/ 1 w 29"/>
                  <a:gd name="T21" fmla="*/ 15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02">
                    <a:moveTo>
                      <a:pt x="1" y="15"/>
                    </a:moveTo>
                    <a:cubicBezTo>
                      <a:pt x="6" y="40"/>
                      <a:pt x="4" y="66"/>
                      <a:pt x="1" y="91"/>
                    </a:cubicBezTo>
                    <a:cubicBezTo>
                      <a:pt x="1" y="95"/>
                      <a:pt x="0" y="100"/>
                      <a:pt x="8" y="96"/>
                    </a:cubicBezTo>
                    <a:cubicBezTo>
                      <a:pt x="12" y="94"/>
                      <a:pt x="12" y="102"/>
                      <a:pt x="17" y="102"/>
                    </a:cubicBezTo>
                    <a:cubicBezTo>
                      <a:pt x="18" y="96"/>
                      <a:pt x="14" y="94"/>
                      <a:pt x="11" y="90"/>
                    </a:cubicBezTo>
                    <a:cubicBezTo>
                      <a:pt x="4" y="81"/>
                      <a:pt x="9" y="61"/>
                      <a:pt x="18" y="63"/>
                    </a:cubicBezTo>
                    <a:cubicBezTo>
                      <a:pt x="29" y="64"/>
                      <a:pt x="24" y="60"/>
                      <a:pt x="23" y="55"/>
                    </a:cubicBezTo>
                    <a:cubicBezTo>
                      <a:pt x="21" y="40"/>
                      <a:pt x="10" y="28"/>
                      <a:pt x="15" y="11"/>
                    </a:cubicBezTo>
                    <a:cubicBezTo>
                      <a:pt x="16" y="8"/>
                      <a:pt x="13" y="0"/>
                      <a:pt x="8" y="0"/>
                    </a:cubicBezTo>
                    <a:cubicBezTo>
                      <a:pt x="5" y="0"/>
                      <a:pt x="1" y="5"/>
                      <a:pt x="1" y="10"/>
                    </a:cubicBezTo>
                    <a:cubicBezTo>
                      <a:pt x="1" y="12"/>
                      <a:pt x="1" y="13"/>
                      <a:pt x="1" y="1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3401F2D0-904C-4268-A8C2-D9932CC8EF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31842" y="4988131"/>
                <a:ext cx="114544" cy="130714"/>
              </a:xfrm>
              <a:custGeom>
                <a:avLst/>
                <a:gdLst>
                  <a:gd name="T0" fmla="*/ 22 w 48"/>
                  <a:gd name="T1" fmla="*/ 4 h 55"/>
                  <a:gd name="T2" fmla="*/ 12 w 48"/>
                  <a:gd name="T3" fmla="*/ 4 h 55"/>
                  <a:gd name="T4" fmla="*/ 2 w 48"/>
                  <a:gd name="T5" fmla="*/ 27 h 55"/>
                  <a:gd name="T6" fmla="*/ 12 w 48"/>
                  <a:gd name="T7" fmla="*/ 37 h 55"/>
                  <a:gd name="T8" fmla="*/ 14 w 48"/>
                  <a:gd name="T9" fmla="*/ 46 h 55"/>
                  <a:gd name="T10" fmla="*/ 14 w 48"/>
                  <a:gd name="T11" fmla="*/ 54 h 55"/>
                  <a:gd name="T12" fmla="*/ 24 w 48"/>
                  <a:gd name="T13" fmla="*/ 52 h 55"/>
                  <a:gd name="T14" fmla="*/ 47 w 48"/>
                  <a:gd name="T15" fmla="*/ 17 h 55"/>
                  <a:gd name="T16" fmla="*/ 47 w 48"/>
                  <a:gd name="T17" fmla="*/ 9 h 55"/>
                  <a:gd name="T18" fmla="*/ 22 w 48"/>
                  <a:gd name="T19" fmla="*/ 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55">
                    <a:moveTo>
                      <a:pt x="22" y="4"/>
                    </a:moveTo>
                    <a:cubicBezTo>
                      <a:pt x="21" y="0"/>
                      <a:pt x="12" y="3"/>
                      <a:pt x="12" y="4"/>
                    </a:cubicBezTo>
                    <a:cubicBezTo>
                      <a:pt x="12" y="13"/>
                      <a:pt x="5" y="19"/>
                      <a:pt x="2" y="27"/>
                    </a:cubicBezTo>
                    <a:cubicBezTo>
                      <a:pt x="0" y="34"/>
                      <a:pt x="10" y="32"/>
                      <a:pt x="12" y="37"/>
                    </a:cubicBezTo>
                    <a:cubicBezTo>
                      <a:pt x="13" y="40"/>
                      <a:pt x="15" y="43"/>
                      <a:pt x="14" y="46"/>
                    </a:cubicBezTo>
                    <a:cubicBezTo>
                      <a:pt x="14" y="49"/>
                      <a:pt x="10" y="52"/>
                      <a:pt x="14" y="54"/>
                    </a:cubicBezTo>
                    <a:cubicBezTo>
                      <a:pt x="17" y="55"/>
                      <a:pt x="22" y="55"/>
                      <a:pt x="24" y="52"/>
                    </a:cubicBezTo>
                    <a:cubicBezTo>
                      <a:pt x="30" y="39"/>
                      <a:pt x="37" y="27"/>
                      <a:pt x="47" y="17"/>
                    </a:cubicBezTo>
                    <a:cubicBezTo>
                      <a:pt x="48" y="16"/>
                      <a:pt x="47" y="13"/>
                      <a:pt x="47" y="9"/>
                    </a:cubicBezTo>
                    <a:cubicBezTo>
                      <a:pt x="36" y="14"/>
                      <a:pt x="28" y="18"/>
                      <a:pt x="22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1AF3F115-1753-4810-B0B7-22500F4AF0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4600" y="20531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04476788-D478-4AE4-90BC-1C9BBFE009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6989" y="1669081"/>
                <a:ext cx="164402" cy="83549"/>
              </a:xfrm>
              <a:custGeom>
                <a:avLst/>
                <a:gdLst>
                  <a:gd name="T0" fmla="*/ 13 w 69"/>
                  <a:gd name="T1" fmla="*/ 32 h 35"/>
                  <a:gd name="T2" fmla="*/ 21 w 69"/>
                  <a:gd name="T3" fmla="*/ 33 h 35"/>
                  <a:gd name="T4" fmla="*/ 39 w 69"/>
                  <a:gd name="T5" fmla="*/ 23 h 35"/>
                  <a:gd name="T6" fmla="*/ 48 w 69"/>
                  <a:gd name="T7" fmla="*/ 22 h 35"/>
                  <a:gd name="T8" fmla="*/ 57 w 69"/>
                  <a:gd name="T9" fmla="*/ 24 h 35"/>
                  <a:gd name="T10" fmla="*/ 68 w 69"/>
                  <a:gd name="T11" fmla="*/ 4 h 35"/>
                  <a:gd name="T12" fmla="*/ 57 w 69"/>
                  <a:gd name="T13" fmla="*/ 4 h 35"/>
                  <a:gd name="T14" fmla="*/ 45 w 69"/>
                  <a:gd name="T15" fmla="*/ 3 h 35"/>
                  <a:gd name="T16" fmla="*/ 35 w 69"/>
                  <a:gd name="T17" fmla="*/ 7 h 35"/>
                  <a:gd name="T18" fmla="*/ 11 w 69"/>
                  <a:gd name="T19" fmla="*/ 22 h 35"/>
                  <a:gd name="T20" fmla="*/ 1 w 69"/>
                  <a:gd name="T21" fmla="*/ 30 h 35"/>
                  <a:gd name="T22" fmla="*/ 13 w 69"/>
                  <a:gd name="T23" fmla="*/ 3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35">
                    <a:moveTo>
                      <a:pt x="13" y="32"/>
                    </a:moveTo>
                    <a:cubicBezTo>
                      <a:pt x="16" y="32"/>
                      <a:pt x="18" y="33"/>
                      <a:pt x="21" y="33"/>
                    </a:cubicBezTo>
                    <a:cubicBezTo>
                      <a:pt x="29" y="34"/>
                      <a:pt x="37" y="35"/>
                      <a:pt x="39" y="23"/>
                    </a:cubicBezTo>
                    <a:cubicBezTo>
                      <a:pt x="41" y="12"/>
                      <a:pt x="44" y="16"/>
                      <a:pt x="48" y="22"/>
                    </a:cubicBezTo>
                    <a:cubicBezTo>
                      <a:pt x="51" y="27"/>
                      <a:pt x="53" y="27"/>
                      <a:pt x="57" y="24"/>
                    </a:cubicBezTo>
                    <a:cubicBezTo>
                      <a:pt x="64" y="18"/>
                      <a:pt x="69" y="12"/>
                      <a:pt x="68" y="4"/>
                    </a:cubicBezTo>
                    <a:cubicBezTo>
                      <a:pt x="68" y="0"/>
                      <a:pt x="61" y="1"/>
                      <a:pt x="57" y="4"/>
                    </a:cubicBezTo>
                    <a:cubicBezTo>
                      <a:pt x="53" y="6"/>
                      <a:pt x="49" y="5"/>
                      <a:pt x="45" y="3"/>
                    </a:cubicBezTo>
                    <a:cubicBezTo>
                      <a:pt x="41" y="1"/>
                      <a:pt x="38" y="5"/>
                      <a:pt x="35" y="7"/>
                    </a:cubicBezTo>
                    <a:cubicBezTo>
                      <a:pt x="28" y="13"/>
                      <a:pt x="20" y="19"/>
                      <a:pt x="11" y="22"/>
                    </a:cubicBezTo>
                    <a:cubicBezTo>
                      <a:pt x="6" y="23"/>
                      <a:pt x="0" y="24"/>
                      <a:pt x="1" y="30"/>
                    </a:cubicBezTo>
                    <a:cubicBezTo>
                      <a:pt x="2" y="35"/>
                      <a:pt x="9" y="31"/>
                      <a:pt x="13" y="3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F112107C-F2B7-4EA5-A876-0290D84FEA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953" y="1566667"/>
                <a:ext cx="161708" cy="87592"/>
              </a:xfrm>
              <a:custGeom>
                <a:avLst/>
                <a:gdLst>
                  <a:gd name="T0" fmla="*/ 4 w 68"/>
                  <a:gd name="T1" fmla="*/ 12 h 37"/>
                  <a:gd name="T2" fmla="*/ 21 w 68"/>
                  <a:gd name="T3" fmla="*/ 18 h 37"/>
                  <a:gd name="T4" fmla="*/ 10 w 68"/>
                  <a:gd name="T5" fmla="*/ 28 h 37"/>
                  <a:gd name="T6" fmla="*/ 53 w 68"/>
                  <a:gd name="T7" fmla="*/ 35 h 37"/>
                  <a:gd name="T8" fmla="*/ 64 w 68"/>
                  <a:gd name="T9" fmla="*/ 33 h 37"/>
                  <a:gd name="T10" fmla="*/ 60 w 68"/>
                  <a:gd name="T11" fmla="*/ 23 h 37"/>
                  <a:gd name="T12" fmla="*/ 5 w 68"/>
                  <a:gd name="T13" fmla="*/ 3 h 37"/>
                  <a:gd name="T14" fmla="*/ 0 w 68"/>
                  <a:gd name="T15" fmla="*/ 7 h 37"/>
                  <a:gd name="T16" fmla="*/ 4 w 68"/>
                  <a:gd name="T17" fmla="*/ 1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37">
                    <a:moveTo>
                      <a:pt x="4" y="12"/>
                    </a:moveTo>
                    <a:cubicBezTo>
                      <a:pt x="9" y="15"/>
                      <a:pt x="17" y="12"/>
                      <a:pt x="21" y="18"/>
                    </a:cubicBezTo>
                    <a:cubicBezTo>
                      <a:pt x="19" y="23"/>
                      <a:pt x="11" y="19"/>
                      <a:pt x="10" y="28"/>
                    </a:cubicBezTo>
                    <a:cubicBezTo>
                      <a:pt x="26" y="22"/>
                      <a:pt x="40" y="27"/>
                      <a:pt x="53" y="35"/>
                    </a:cubicBezTo>
                    <a:cubicBezTo>
                      <a:pt x="56" y="37"/>
                      <a:pt x="61" y="36"/>
                      <a:pt x="64" y="33"/>
                    </a:cubicBezTo>
                    <a:cubicBezTo>
                      <a:pt x="68" y="27"/>
                      <a:pt x="62" y="25"/>
                      <a:pt x="60" y="23"/>
                    </a:cubicBezTo>
                    <a:cubicBezTo>
                      <a:pt x="44" y="11"/>
                      <a:pt x="27" y="0"/>
                      <a:pt x="5" y="3"/>
                    </a:cubicBezTo>
                    <a:cubicBezTo>
                      <a:pt x="2" y="3"/>
                      <a:pt x="0" y="4"/>
                      <a:pt x="0" y="7"/>
                    </a:cubicBezTo>
                    <a:cubicBezTo>
                      <a:pt x="0" y="9"/>
                      <a:pt x="2" y="11"/>
                      <a:pt x="4" y="1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AA406F67-8003-46CA-B27C-DC203459E1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9375" y="4186332"/>
                <a:ext cx="227738" cy="86244"/>
              </a:xfrm>
              <a:custGeom>
                <a:avLst/>
                <a:gdLst>
                  <a:gd name="T0" fmla="*/ 96 w 96"/>
                  <a:gd name="T1" fmla="*/ 33 h 36"/>
                  <a:gd name="T2" fmla="*/ 74 w 96"/>
                  <a:gd name="T3" fmla="*/ 24 h 36"/>
                  <a:gd name="T4" fmla="*/ 53 w 96"/>
                  <a:gd name="T5" fmla="*/ 15 h 36"/>
                  <a:gd name="T6" fmla="*/ 30 w 96"/>
                  <a:gd name="T7" fmla="*/ 11 h 36"/>
                  <a:gd name="T8" fmla="*/ 0 w 96"/>
                  <a:gd name="T9" fmla="*/ 14 h 36"/>
                  <a:gd name="T10" fmla="*/ 35 w 96"/>
                  <a:gd name="T11" fmla="*/ 21 h 36"/>
                  <a:gd name="T12" fmla="*/ 41 w 96"/>
                  <a:gd name="T13" fmla="*/ 24 h 36"/>
                  <a:gd name="T14" fmla="*/ 96 w 96"/>
                  <a:gd name="T15" fmla="*/ 3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6" h="36">
                    <a:moveTo>
                      <a:pt x="96" y="33"/>
                    </a:moveTo>
                    <a:cubicBezTo>
                      <a:pt x="88" y="24"/>
                      <a:pt x="76" y="30"/>
                      <a:pt x="74" y="24"/>
                    </a:cubicBezTo>
                    <a:cubicBezTo>
                      <a:pt x="69" y="13"/>
                      <a:pt x="61" y="16"/>
                      <a:pt x="53" y="15"/>
                    </a:cubicBezTo>
                    <a:cubicBezTo>
                      <a:pt x="45" y="14"/>
                      <a:pt x="38" y="14"/>
                      <a:pt x="30" y="11"/>
                    </a:cubicBezTo>
                    <a:cubicBezTo>
                      <a:pt x="21" y="7"/>
                      <a:pt x="9" y="0"/>
                      <a:pt x="0" y="14"/>
                    </a:cubicBezTo>
                    <a:cubicBezTo>
                      <a:pt x="11" y="19"/>
                      <a:pt x="21" y="26"/>
                      <a:pt x="35" y="21"/>
                    </a:cubicBezTo>
                    <a:cubicBezTo>
                      <a:pt x="36" y="21"/>
                      <a:pt x="39" y="23"/>
                      <a:pt x="41" y="24"/>
                    </a:cubicBezTo>
                    <a:cubicBezTo>
                      <a:pt x="57" y="36"/>
                      <a:pt x="76" y="33"/>
                      <a:pt x="96" y="33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EA657EBD-9F5A-498A-A35F-948392E6D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70575" y="1570710"/>
                <a:ext cx="142841" cy="83549"/>
              </a:xfrm>
              <a:custGeom>
                <a:avLst/>
                <a:gdLst>
                  <a:gd name="T0" fmla="*/ 52 w 60"/>
                  <a:gd name="T1" fmla="*/ 24 h 35"/>
                  <a:gd name="T2" fmla="*/ 56 w 60"/>
                  <a:gd name="T3" fmla="*/ 14 h 35"/>
                  <a:gd name="T4" fmla="*/ 6 w 60"/>
                  <a:gd name="T5" fmla="*/ 18 h 35"/>
                  <a:gd name="T6" fmla="*/ 0 w 60"/>
                  <a:gd name="T7" fmla="*/ 30 h 35"/>
                  <a:gd name="T8" fmla="*/ 52 w 60"/>
                  <a:gd name="T9" fmla="*/ 2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35">
                    <a:moveTo>
                      <a:pt x="52" y="24"/>
                    </a:moveTo>
                    <a:cubicBezTo>
                      <a:pt x="57" y="23"/>
                      <a:pt x="60" y="19"/>
                      <a:pt x="56" y="14"/>
                    </a:cubicBezTo>
                    <a:cubicBezTo>
                      <a:pt x="43" y="0"/>
                      <a:pt x="16" y="3"/>
                      <a:pt x="6" y="18"/>
                    </a:cubicBezTo>
                    <a:cubicBezTo>
                      <a:pt x="4" y="22"/>
                      <a:pt x="2" y="25"/>
                      <a:pt x="0" y="30"/>
                    </a:cubicBezTo>
                    <a:cubicBezTo>
                      <a:pt x="19" y="35"/>
                      <a:pt x="35" y="27"/>
                      <a:pt x="52" y="2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22C5CDD9-9EFE-4971-9DEB-A9FD42D90F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31389" y="2888627"/>
                <a:ext cx="145537" cy="114543"/>
              </a:xfrm>
              <a:custGeom>
                <a:avLst/>
                <a:gdLst>
                  <a:gd name="T0" fmla="*/ 19 w 61"/>
                  <a:gd name="T1" fmla="*/ 8 h 48"/>
                  <a:gd name="T2" fmla="*/ 8 w 61"/>
                  <a:gd name="T3" fmla="*/ 29 h 48"/>
                  <a:gd name="T4" fmla="*/ 6 w 61"/>
                  <a:gd name="T5" fmla="*/ 48 h 48"/>
                  <a:gd name="T6" fmla="*/ 21 w 61"/>
                  <a:gd name="T7" fmla="*/ 37 h 48"/>
                  <a:gd name="T8" fmla="*/ 29 w 61"/>
                  <a:gd name="T9" fmla="*/ 41 h 48"/>
                  <a:gd name="T10" fmla="*/ 57 w 61"/>
                  <a:gd name="T11" fmla="*/ 25 h 48"/>
                  <a:gd name="T12" fmla="*/ 55 w 61"/>
                  <a:gd name="T13" fmla="*/ 17 h 48"/>
                  <a:gd name="T14" fmla="*/ 26 w 61"/>
                  <a:gd name="T15" fmla="*/ 4 h 48"/>
                  <a:gd name="T16" fmla="*/ 21 w 61"/>
                  <a:gd name="T17" fmla="*/ 2 h 48"/>
                  <a:gd name="T18" fmla="*/ 19 w 61"/>
                  <a:gd name="T19" fmla="*/ 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" h="48">
                    <a:moveTo>
                      <a:pt x="19" y="8"/>
                    </a:moveTo>
                    <a:cubicBezTo>
                      <a:pt x="18" y="16"/>
                      <a:pt x="17" y="24"/>
                      <a:pt x="8" y="29"/>
                    </a:cubicBezTo>
                    <a:cubicBezTo>
                      <a:pt x="1" y="33"/>
                      <a:pt x="0" y="40"/>
                      <a:pt x="6" y="48"/>
                    </a:cubicBezTo>
                    <a:cubicBezTo>
                      <a:pt x="4" y="33"/>
                      <a:pt x="14" y="38"/>
                      <a:pt x="21" y="37"/>
                    </a:cubicBezTo>
                    <a:cubicBezTo>
                      <a:pt x="25" y="37"/>
                      <a:pt x="28" y="41"/>
                      <a:pt x="29" y="41"/>
                    </a:cubicBezTo>
                    <a:cubicBezTo>
                      <a:pt x="36" y="32"/>
                      <a:pt x="49" y="33"/>
                      <a:pt x="57" y="25"/>
                    </a:cubicBezTo>
                    <a:cubicBezTo>
                      <a:pt x="61" y="20"/>
                      <a:pt x="57" y="17"/>
                      <a:pt x="55" y="17"/>
                    </a:cubicBezTo>
                    <a:cubicBezTo>
                      <a:pt x="40" y="24"/>
                      <a:pt x="34" y="11"/>
                      <a:pt x="26" y="4"/>
                    </a:cubicBezTo>
                    <a:cubicBezTo>
                      <a:pt x="25" y="3"/>
                      <a:pt x="24" y="0"/>
                      <a:pt x="21" y="2"/>
                    </a:cubicBezTo>
                    <a:cubicBezTo>
                      <a:pt x="19" y="3"/>
                      <a:pt x="19" y="5"/>
                      <a:pt x="19" y="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0D4F8FC4-BB65-483A-B449-DF028CB187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3924" y="4062355"/>
                <a:ext cx="109154" cy="111847"/>
              </a:xfrm>
              <a:custGeom>
                <a:avLst/>
                <a:gdLst>
                  <a:gd name="T0" fmla="*/ 7 w 46"/>
                  <a:gd name="T1" fmla="*/ 17 h 47"/>
                  <a:gd name="T2" fmla="*/ 8 w 46"/>
                  <a:gd name="T3" fmla="*/ 36 h 47"/>
                  <a:gd name="T4" fmla="*/ 20 w 46"/>
                  <a:gd name="T5" fmla="*/ 29 h 47"/>
                  <a:gd name="T6" fmla="*/ 27 w 46"/>
                  <a:gd name="T7" fmla="*/ 40 h 47"/>
                  <a:gd name="T8" fmla="*/ 34 w 46"/>
                  <a:gd name="T9" fmla="*/ 45 h 47"/>
                  <a:gd name="T10" fmla="*/ 38 w 46"/>
                  <a:gd name="T11" fmla="*/ 37 h 47"/>
                  <a:gd name="T12" fmla="*/ 36 w 46"/>
                  <a:gd name="T13" fmla="*/ 25 h 47"/>
                  <a:gd name="T14" fmla="*/ 39 w 46"/>
                  <a:gd name="T15" fmla="*/ 14 h 47"/>
                  <a:gd name="T16" fmla="*/ 46 w 46"/>
                  <a:gd name="T17" fmla="*/ 8 h 47"/>
                  <a:gd name="T18" fmla="*/ 14 w 46"/>
                  <a:gd name="T19" fmla="*/ 5 h 47"/>
                  <a:gd name="T20" fmla="*/ 7 w 46"/>
                  <a:gd name="T21" fmla="*/ 1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47">
                    <a:moveTo>
                      <a:pt x="7" y="17"/>
                    </a:moveTo>
                    <a:cubicBezTo>
                      <a:pt x="2" y="24"/>
                      <a:pt x="0" y="30"/>
                      <a:pt x="8" y="36"/>
                    </a:cubicBezTo>
                    <a:cubicBezTo>
                      <a:pt x="17" y="43"/>
                      <a:pt x="14" y="28"/>
                      <a:pt x="20" y="29"/>
                    </a:cubicBezTo>
                    <a:cubicBezTo>
                      <a:pt x="25" y="31"/>
                      <a:pt x="24" y="36"/>
                      <a:pt x="27" y="40"/>
                    </a:cubicBezTo>
                    <a:cubicBezTo>
                      <a:pt x="29" y="42"/>
                      <a:pt x="30" y="47"/>
                      <a:pt x="34" y="45"/>
                    </a:cubicBezTo>
                    <a:cubicBezTo>
                      <a:pt x="38" y="44"/>
                      <a:pt x="41" y="40"/>
                      <a:pt x="38" y="37"/>
                    </a:cubicBezTo>
                    <a:cubicBezTo>
                      <a:pt x="36" y="33"/>
                      <a:pt x="41" y="29"/>
                      <a:pt x="36" y="25"/>
                    </a:cubicBezTo>
                    <a:cubicBezTo>
                      <a:pt x="29" y="20"/>
                      <a:pt x="35" y="16"/>
                      <a:pt x="39" y="14"/>
                    </a:cubicBezTo>
                    <a:cubicBezTo>
                      <a:pt x="41" y="12"/>
                      <a:pt x="46" y="13"/>
                      <a:pt x="46" y="8"/>
                    </a:cubicBezTo>
                    <a:cubicBezTo>
                      <a:pt x="36" y="0"/>
                      <a:pt x="22" y="25"/>
                      <a:pt x="14" y="5"/>
                    </a:cubicBezTo>
                    <a:cubicBezTo>
                      <a:pt x="6" y="6"/>
                      <a:pt x="11" y="14"/>
                      <a:pt x="7" y="1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2008A788-8E9E-4EEC-A7F6-B12C86B6C0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6242" y="3484250"/>
                <a:ext cx="207525" cy="88939"/>
              </a:xfrm>
              <a:custGeom>
                <a:avLst/>
                <a:gdLst>
                  <a:gd name="T0" fmla="*/ 22 w 87"/>
                  <a:gd name="T1" fmla="*/ 4 h 37"/>
                  <a:gd name="T2" fmla="*/ 0 w 87"/>
                  <a:gd name="T3" fmla="*/ 9 h 37"/>
                  <a:gd name="T4" fmla="*/ 7 w 87"/>
                  <a:gd name="T5" fmla="*/ 7 h 37"/>
                  <a:gd name="T6" fmla="*/ 52 w 87"/>
                  <a:gd name="T7" fmla="*/ 29 h 37"/>
                  <a:gd name="T8" fmla="*/ 77 w 87"/>
                  <a:gd name="T9" fmla="*/ 36 h 37"/>
                  <a:gd name="T10" fmla="*/ 85 w 87"/>
                  <a:gd name="T11" fmla="*/ 33 h 37"/>
                  <a:gd name="T12" fmla="*/ 79 w 87"/>
                  <a:gd name="T13" fmla="*/ 26 h 37"/>
                  <a:gd name="T14" fmla="*/ 22 w 87"/>
                  <a:gd name="T15" fmla="*/ 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7" h="37">
                    <a:moveTo>
                      <a:pt x="22" y="4"/>
                    </a:moveTo>
                    <a:cubicBezTo>
                      <a:pt x="15" y="1"/>
                      <a:pt x="6" y="0"/>
                      <a:pt x="0" y="9"/>
                    </a:cubicBezTo>
                    <a:cubicBezTo>
                      <a:pt x="2" y="7"/>
                      <a:pt x="5" y="5"/>
                      <a:pt x="7" y="7"/>
                    </a:cubicBezTo>
                    <a:cubicBezTo>
                      <a:pt x="21" y="17"/>
                      <a:pt x="40" y="16"/>
                      <a:pt x="52" y="29"/>
                    </a:cubicBezTo>
                    <a:cubicBezTo>
                      <a:pt x="59" y="37"/>
                      <a:pt x="68" y="36"/>
                      <a:pt x="77" y="36"/>
                    </a:cubicBezTo>
                    <a:cubicBezTo>
                      <a:pt x="80" y="36"/>
                      <a:pt x="84" y="37"/>
                      <a:pt x="85" y="33"/>
                    </a:cubicBezTo>
                    <a:cubicBezTo>
                      <a:pt x="87" y="28"/>
                      <a:pt x="82" y="28"/>
                      <a:pt x="79" y="26"/>
                    </a:cubicBezTo>
                    <a:cubicBezTo>
                      <a:pt x="60" y="19"/>
                      <a:pt x="41" y="10"/>
                      <a:pt x="22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E57B276B-44CB-401F-A4E3-71130F1399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4778" y="3823835"/>
                <a:ext cx="130714" cy="97025"/>
              </a:xfrm>
              <a:custGeom>
                <a:avLst/>
                <a:gdLst>
                  <a:gd name="T0" fmla="*/ 46 w 55"/>
                  <a:gd name="T1" fmla="*/ 10 h 41"/>
                  <a:gd name="T2" fmla="*/ 34 w 55"/>
                  <a:gd name="T3" fmla="*/ 6 h 41"/>
                  <a:gd name="T4" fmla="*/ 22 w 55"/>
                  <a:gd name="T5" fmla="*/ 14 h 41"/>
                  <a:gd name="T6" fmla="*/ 0 w 55"/>
                  <a:gd name="T7" fmla="*/ 27 h 41"/>
                  <a:gd name="T8" fmla="*/ 24 w 55"/>
                  <a:gd name="T9" fmla="*/ 36 h 41"/>
                  <a:gd name="T10" fmla="*/ 34 w 55"/>
                  <a:gd name="T11" fmla="*/ 41 h 41"/>
                  <a:gd name="T12" fmla="*/ 36 w 55"/>
                  <a:gd name="T13" fmla="*/ 34 h 41"/>
                  <a:gd name="T14" fmla="*/ 38 w 55"/>
                  <a:gd name="T15" fmla="*/ 29 h 41"/>
                  <a:gd name="T16" fmla="*/ 46 w 55"/>
                  <a:gd name="T17" fmla="*/ 1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41">
                    <a:moveTo>
                      <a:pt x="46" y="10"/>
                    </a:moveTo>
                    <a:cubicBezTo>
                      <a:pt x="45" y="0"/>
                      <a:pt x="40" y="2"/>
                      <a:pt x="34" y="6"/>
                    </a:cubicBezTo>
                    <a:cubicBezTo>
                      <a:pt x="30" y="9"/>
                      <a:pt x="28" y="17"/>
                      <a:pt x="22" y="14"/>
                    </a:cubicBezTo>
                    <a:cubicBezTo>
                      <a:pt x="10" y="9"/>
                      <a:pt x="7" y="18"/>
                      <a:pt x="0" y="27"/>
                    </a:cubicBezTo>
                    <a:cubicBezTo>
                      <a:pt x="14" y="22"/>
                      <a:pt x="23" y="20"/>
                      <a:pt x="24" y="36"/>
                    </a:cubicBezTo>
                    <a:cubicBezTo>
                      <a:pt x="24" y="41"/>
                      <a:pt x="30" y="41"/>
                      <a:pt x="34" y="41"/>
                    </a:cubicBezTo>
                    <a:cubicBezTo>
                      <a:pt x="41" y="40"/>
                      <a:pt x="36" y="37"/>
                      <a:pt x="36" y="34"/>
                    </a:cubicBezTo>
                    <a:cubicBezTo>
                      <a:pt x="35" y="32"/>
                      <a:pt x="36" y="30"/>
                      <a:pt x="38" y="29"/>
                    </a:cubicBezTo>
                    <a:cubicBezTo>
                      <a:pt x="55" y="28"/>
                      <a:pt x="46" y="17"/>
                      <a:pt x="46" y="1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2DAB554E-D9A3-41EF-961A-4F39D5FCA7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3236" y="5087852"/>
                <a:ext cx="80854" cy="98372"/>
              </a:xfrm>
              <a:custGeom>
                <a:avLst/>
                <a:gdLst>
                  <a:gd name="T0" fmla="*/ 22 w 34"/>
                  <a:gd name="T1" fmla="*/ 6 h 41"/>
                  <a:gd name="T2" fmla="*/ 0 w 34"/>
                  <a:gd name="T3" fmla="*/ 5 h 41"/>
                  <a:gd name="T4" fmla="*/ 4 w 34"/>
                  <a:gd name="T5" fmla="*/ 27 h 41"/>
                  <a:gd name="T6" fmla="*/ 18 w 34"/>
                  <a:gd name="T7" fmla="*/ 38 h 41"/>
                  <a:gd name="T8" fmla="*/ 34 w 34"/>
                  <a:gd name="T9" fmla="*/ 14 h 41"/>
                  <a:gd name="T10" fmla="*/ 22 w 34"/>
                  <a:gd name="T11" fmla="*/ 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41">
                    <a:moveTo>
                      <a:pt x="22" y="6"/>
                    </a:moveTo>
                    <a:cubicBezTo>
                      <a:pt x="14" y="12"/>
                      <a:pt x="8" y="8"/>
                      <a:pt x="0" y="5"/>
                    </a:cubicBezTo>
                    <a:cubicBezTo>
                      <a:pt x="1" y="14"/>
                      <a:pt x="3" y="20"/>
                      <a:pt x="4" y="27"/>
                    </a:cubicBezTo>
                    <a:cubicBezTo>
                      <a:pt x="4" y="34"/>
                      <a:pt x="12" y="41"/>
                      <a:pt x="18" y="38"/>
                    </a:cubicBezTo>
                    <a:cubicBezTo>
                      <a:pt x="26" y="33"/>
                      <a:pt x="34" y="25"/>
                      <a:pt x="34" y="14"/>
                    </a:cubicBezTo>
                    <a:cubicBezTo>
                      <a:pt x="34" y="6"/>
                      <a:pt x="29" y="0"/>
                      <a:pt x="22" y="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72F0B32D-5336-450F-9CD3-FF744870A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8181" y="3610921"/>
                <a:ext cx="74116" cy="119933"/>
              </a:xfrm>
              <a:custGeom>
                <a:avLst/>
                <a:gdLst>
                  <a:gd name="T0" fmla="*/ 7 w 31"/>
                  <a:gd name="T1" fmla="*/ 25 h 50"/>
                  <a:gd name="T2" fmla="*/ 12 w 31"/>
                  <a:gd name="T3" fmla="*/ 44 h 50"/>
                  <a:gd name="T4" fmla="*/ 23 w 31"/>
                  <a:gd name="T5" fmla="*/ 46 h 50"/>
                  <a:gd name="T6" fmla="*/ 29 w 31"/>
                  <a:gd name="T7" fmla="*/ 17 h 50"/>
                  <a:gd name="T8" fmla="*/ 19 w 31"/>
                  <a:gd name="T9" fmla="*/ 1 h 50"/>
                  <a:gd name="T10" fmla="*/ 11 w 31"/>
                  <a:gd name="T11" fmla="*/ 13 h 50"/>
                  <a:gd name="T12" fmla="*/ 7 w 31"/>
                  <a:gd name="T13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0">
                    <a:moveTo>
                      <a:pt x="7" y="25"/>
                    </a:moveTo>
                    <a:cubicBezTo>
                      <a:pt x="0" y="33"/>
                      <a:pt x="12" y="37"/>
                      <a:pt x="12" y="44"/>
                    </a:cubicBezTo>
                    <a:cubicBezTo>
                      <a:pt x="12" y="50"/>
                      <a:pt x="19" y="45"/>
                      <a:pt x="23" y="46"/>
                    </a:cubicBezTo>
                    <a:cubicBezTo>
                      <a:pt x="22" y="36"/>
                      <a:pt x="25" y="27"/>
                      <a:pt x="29" y="17"/>
                    </a:cubicBezTo>
                    <a:cubicBezTo>
                      <a:pt x="31" y="10"/>
                      <a:pt x="29" y="2"/>
                      <a:pt x="19" y="1"/>
                    </a:cubicBezTo>
                    <a:cubicBezTo>
                      <a:pt x="8" y="0"/>
                      <a:pt x="11" y="8"/>
                      <a:pt x="11" y="13"/>
                    </a:cubicBezTo>
                    <a:cubicBezTo>
                      <a:pt x="11" y="17"/>
                      <a:pt x="11" y="21"/>
                      <a:pt x="7" y="2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86592DDA-6560-4683-B1FD-3AF1A09CCA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0504" y="3563757"/>
                <a:ext cx="136104" cy="61987"/>
              </a:xfrm>
              <a:custGeom>
                <a:avLst/>
                <a:gdLst>
                  <a:gd name="T0" fmla="*/ 57 w 57"/>
                  <a:gd name="T1" fmla="*/ 16 h 26"/>
                  <a:gd name="T2" fmla="*/ 25 w 57"/>
                  <a:gd name="T3" fmla="*/ 5 h 26"/>
                  <a:gd name="T4" fmla="*/ 15 w 57"/>
                  <a:gd name="T5" fmla="*/ 17 h 26"/>
                  <a:gd name="T6" fmla="*/ 0 w 57"/>
                  <a:gd name="T7" fmla="*/ 18 h 26"/>
                  <a:gd name="T8" fmla="*/ 57 w 57"/>
                  <a:gd name="T9" fmla="*/ 1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26">
                    <a:moveTo>
                      <a:pt x="57" y="16"/>
                    </a:moveTo>
                    <a:cubicBezTo>
                      <a:pt x="47" y="6"/>
                      <a:pt x="35" y="8"/>
                      <a:pt x="25" y="5"/>
                    </a:cubicBezTo>
                    <a:cubicBezTo>
                      <a:pt x="9" y="0"/>
                      <a:pt x="8" y="4"/>
                      <a:pt x="15" y="17"/>
                    </a:cubicBezTo>
                    <a:cubicBezTo>
                      <a:pt x="9" y="18"/>
                      <a:pt x="5" y="18"/>
                      <a:pt x="0" y="18"/>
                    </a:cubicBezTo>
                    <a:cubicBezTo>
                      <a:pt x="20" y="26"/>
                      <a:pt x="38" y="22"/>
                      <a:pt x="57" y="1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55D126CA-1AEC-496D-883B-0C9227549B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5098" y="3827880"/>
                <a:ext cx="56597" cy="92982"/>
              </a:xfrm>
              <a:custGeom>
                <a:avLst/>
                <a:gdLst>
                  <a:gd name="T0" fmla="*/ 8 w 24"/>
                  <a:gd name="T1" fmla="*/ 0 h 39"/>
                  <a:gd name="T2" fmla="*/ 5 w 24"/>
                  <a:gd name="T3" fmla="*/ 1 h 39"/>
                  <a:gd name="T4" fmla="*/ 9 w 24"/>
                  <a:gd name="T5" fmla="*/ 37 h 39"/>
                  <a:gd name="T6" fmla="*/ 14 w 24"/>
                  <a:gd name="T7" fmla="*/ 38 h 39"/>
                  <a:gd name="T8" fmla="*/ 23 w 24"/>
                  <a:gd name="T9" fmla="*/ 22 h 39"/>
                  <a:gd name="T10" fmla="*/ 8 w 24"/>
                  <a:gd name="T1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39">
                    <a:moveTo>
                      <a:pt x="8" y="0"/>
                    </a:moveTo>
                    <a:cubicBezTo>
                      <a:pt x="7" y="1"/>
                      <a:pt x="6" y="1"/>
                      <a:pt x="5" y="1"/>
                    </a:cubicBezTo>
                    <a:cubicBezTo>
                      <a:pt x="0" y="5"/>
                      <a:pt x="3" y="34"/>
                      <a:pt x="9" y="37"/>
                    </a:cubicBezTo>
                    <a:cubicBezTo>
                      <a:pt x="10" y="38"/>
                      <a:pt x="12" y="39"/>
                      <a:pt x="14" y="38"/>
                    </a:cubicBezTo>
                    <a:cubicBezTo>
                      <a:pt x="21" y="34"/>
                      <a:pt x="24" y="29"/>
                      <a:pt x="23" y="22"/>
                    </a:cubicBezTo>
                    <a:cubicBezTo>
                      <a:pt x="21" y="13"/>
                      <a:pt x="16" y="6"/>
                      <a:pt x="8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529A8FFC-30EC-45A3-9478-F0E1826CD9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0145" y="1873911"/>
                <a:ext cx="1348" cy="1347"/>
              </a:xfrm>
              <a:prstGeom prst="ellipse">
                <a:avLst/>
              </a:pr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A970AB50-B4D5-4125-B9FC-708BB3F6CE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8796" y="1841569"/>
                <a:ext cx="99719" cy="66030"/>
              </a:xfrm>
              <a:custGeom>
                <a:avLst/>
                <a:gdLst>
                  <a:gd name="T0" fmla="*/ 28 w 42"/>
                  <a:gd name="T1" fmla="*/ 26 h 28"/>
                  <a:gd name="T2" fmla="*/ 32 w 42"/>
                  <a:gd name="T3" fmla="*/ 20 h 28"/>
                  <a:gd name="T4" fmla="*/ 42 w 42"/>
                  <a:gd name="T5" fmla="*/ 18 h 28"/>
                  <a:gd name="T6" fmla="*/ 13 w 42"/>
                  <a:gd name="T7" fmla="*/ 6 h 28"/>
                  <a:gd name="T8" fmla="*/ 1 w 42"/>
                  <a:gd name="T9" fmla="*/ 14 h 28"/>
                  <a:gd name="T10" fmla="*/ 28 w 42"/>
                  <a:gd name="T11" fmla="*/ 2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28">
                    <a:moveTo>
                      <a:pt x="28" y="26"/>
                    </a:moveTo>
                    <a:cubicBezTo>
                      <a:pt x="25" y="21"/>
                      <a:pt x="29" y="21"/>
                      <a:pt x="32" y="20"/>
                    </a:cubicBezTo>
                    <a:cubicBezTo>
                      <a:pt x="35" y="19"/>
                      <a:pt x="41" y="23"/>
                      <a:pt x="42" y="18"/>
                    </a:cubicBezTo>
                    <a:cubicBezTo>
                      <a:pt x="36" y="4"/>
                      <a:pt x="22" y="11"/>
                      <a:pt x="13" y="6"/>
                    </a:cubicBezTo>
                    <a:cubicBezTo>
                      <a:pt x="2" y="0"/>
                      <a:pt x="0" y="4"/>
                      <a:pt x="1" y="14"/>
                    </a:cubicBezTo>
                    <a:cubicBezTo>
                      <a:pt x="9" y="20"/>
                      <a:pt x="16" y="28"/>
                      <a:pt x="28" y="2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F7743529-633B-4DF6-B069-BBDCA45B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4827" y="190355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8D6E0C1D-2FE1-413E-95C4-8B18193820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2083" y="3703903"/>
                <a:ext cx="101068" cy="110500"/>
              </a:xfrm>
              <a:custGeom>
                <a:avLst/>
                <a:gdLst>
                  <a:gd name="T0" fmla="*/ 31 w 42"/>
                  <a:gd name="T1" fmla="*/ 46 h 46"/>
                  <a:gd name="T2" fmla="*/ 35 w 42"/>
                  <a:gd name="T3" fmla="*/ 26 h 46"/>
                  <a:gd name="T4" fmla="*/ 0 w 42"/>
                  <a:gd name="T5" fmla="*/ 7 h 46"/>
                  <a:gd name="T6" fmla="*/ 31 w 42"/>
                  <a:gd name="T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46">
                    <a:moveTo>
                      <a:pt x="31" y="46"/>
                    </a:moveTo>
                    <a:cubicBezTo>
                      <a:pt x="38" y="39"/>
                      <a:pt x="42" y="31"/>
                      <a:pt x="35" y="26"/>
                    </a:cubicBezTo>
                    <a:cubicBezTo>
                      <a:pt x="24" y="18"/>
                      <a:pt x="19" y="0"/>
                      <a:pt x="0" y="7"/>
                    </a:cubicBezTo>
                    <a:cubicBezTo>
                      <a:pt x="19" y="13"/>
                      <a:pt x="21" y="33"/>
                      <a:pt x="31" y="4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3ED09CAD-CF2C-45D0-927F-343A718FB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2083" y="372142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6EC7FA40-62A7-4CAD-A1FC-FBD47DDA71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7789" y="1597661"/>
                <a:ext cx="79507" cy="56597"/>
              </a:xfrm>
              <a:custGeom>
                <a:avLst/>
                <a:gdLst>
                  <a:gd name="T0" fmla="*/ 27 w 33"/>
                  <a:gd name="T1" fmla="*/ 20 h 24"/>
                  <a:gd name="T2" fmla="*/ 32 w 33"/>
                  <a:gd name="T3" fmla="*/ 15 h 24"/>
                  <a:gd name="T4" fmla="*/ 30 w 33"/>
                  <a:gd name="T5" fmla="*/ 9 h 24"/>
                  <a:gd name="T6" fmla="*/ 0 w 33"/>
                  <a:gd name="T7" fmla="*/ 3 h 24"/>
                  <a:gd name="T8" fmla="*/ 27 w 33"/>
                  <a:gd name="T9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24">
                    <a:moveTo>
                      <a:pt x="27" y="20"/>
                    </a:moveTo>
                    <a:cubicBezTo>
                      <a:pt x="30" y="19"/>
                      <a:pt x="32" y="19"/>
                      <a:pt x="32" y="15"/>
                    </a:cubicBezTo>
                    <a:cubicBezTo>
                      <a:pt x="33" y="12"/>
                      <a:pt x="32" y="8"/>
                      <a:pt x="30" y="9"/>
                    </a:cubicBezTo>
                    <a:cubicBezTo>
                      <a:pt x="19" y="12"/>
                      <a:pt x="11" y="0"/>
                      <a:pt x="0" y="3"/>
                    </a:cubicBezTo>
                    <a:cubicBezTo>
                      <a:pt x="7" y="21"/>
                      <a:pt x="12" y="24"/>
                      <a:pt x="27" y="2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525F5E13-F97C-4E2A-8C7D-7CEADECBE8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89053" y="1776886"/>
                <a:ext cx="106458" cy="43122"/>
              </a:xfrm>
              <a:custGeom>
                <a:avLst/>
                <a:gdLst>
                  <a:gd name="T0" fmla="*/ 45 w 45"/>
                  <a:gd name="T1" fmla="*/ 7 h 18"/>
                  <a:gd name="T2" fmla="*/ 3 w 45"/>
                  <a:gd name="T3" fmla="*/ 0 h 18"/>
                  <a:gd name="T4" fmla="*/ 0 w 45"/>
                  <a:gd name="T5" fmla="*/ 2 h 18"/>
                  <a:gd name="T6" fmla="*/ 2 w 45"/>
                  <a:gd name="T7" fmla="*/ 7 h 18"/>
                  <a:gd name="T8" fmla="*/ 45 w 45"/>
                  <a:gd name="T9" fmla="*/ 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8">
                    <a:moveTo>
                      <a:pt x="45" y="7"/>
                    </a:moveTo>
                    <a:cubicBezTo>
                      <a:pt x="30" y="1"/>
                      <a:pt x="15" y="10"/>
                      <a:pt x="3" y="0"/>
                    </a:cubicBezTo>
                    <a:cubicBezTo>
                      <a:pt x="3" y="0"/>
                      <a:pt x="0" y="1"/>
                      <a:pt x="0" y="2"/>
                    </a:cubicBezTo>
                    <a:cubicBezTo>
                      <a:pt x="0" y="4"/>
                      <a:pt x="1" y="6"/>
                      <a:pt x="2" y="7"/>
                    </a:cubicBezTo>
                    <a:cubicBezTo>
                      <a:pt x="12" y="17"/>
                      <a:pt x="30" y="18"/>
                      <a:pt x="45" y="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E47E0B70-974C-461D-9E7D-ED1423AA5F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8216" y="1767454"/>
                <a:ext cx="74116" cy="52554"/>
              </a:xfrm>
              <a:custGeom>
                <a:avLst/>
                <a:gdLst>
                  <a:gd name="T0" fmla="*/ 16 w 31"/>
                  <a:gd name="T1" fmla="*/ 2 h 22"/>
                  <a:gd name="T2" fmla="*/ 1 w 31"/>
                  <a:gd name="T3" fmla="*/ 10 h 22"/>
                  <a:gd name="T4" fmla="*/ 13 w 31"/>
                  <a:gd name="T5" fmla="*/ 15 h 22"/>
                  <a:gd name="T6" fmla="*/ 22 w 31"/>
                  <a:gd name="T7" fmla="*/ 19 h 22"/>
                  <a:gd name="T8" fmla="*/ 30 w 31"/>
                  <a:gd name="T9" fmla="*/ 10 h 22"/>
                  <a:gd name="T10" fmla="*/ 16 w 31"/>
                  <a:gd name="T11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" h="22">
                    <a:moveTo>
                      <a:pt x="16" y="2"/>
                    </a:moveTo>
                    <a:cubicBezTo>
                      <a:pt x="11" y="4"/>
                      <a:pt x="1" y="0"/>
                      <a:pt x="1" y="10"/>
                    </a:cubicBezTo>
                    <a:cubicBezTo>
                      <a:pt x="0" y="19"/>
                      <a:pt x="9" y="13"/>
                      <a:pt x="13" y="15"/>
                    </a:cubicBezTo>
                    <a:cubicBezTo>
                      <a:pt x="16" y="17"/>
                      <a:pt x="19" y="18"/>
                      <a:pt x="22" y="19"/>
                    </a:cubicBezTo>
                    <a:cubicBezTo>
                      <a:pt x="31" y="22"/>
                      <a:pt x="31" y="16"/>
                      <a:pt x="30" y="10"/>
                    </a:cubicBezTo>
                    <a:cubicBezTo>
                      <a:pt x="29" y="2"/>
                      <a:pt x="22" y="3"/>
                      <a:pt x="16" y="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77D610E2-BBE4-41FD-A2AD-0AA7800401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3693" y="2089521"/>
                <a:ext cx="57946" cy="44469"/>
              </a:xfrm>
              <a:custGeom>
                <a:avLst/>
                <a:gdLst>
                  <a:gd name="T0" fmla="*/ 12 w 24"/>
                  <a:gd name="T1" fmla="*/ 18 h 19"/>
                  <a:gd name="T2" fmla="*/ 23 w 24"/>
                  <a:gd name="T3" fmla="*/ 9 h 19"/>
                  <a:gd name="T4" fmla="*/ 11 w 24"/>
                  <a:gd name="T5" fmla="*/ 0 h 19"/>
                  <a:gd name="T6" fmla="*/ 0 w 24"/>
                  <a:gd name="T7" fmla="*/ 11 h 19"/>
                  <a:gd name="T8" fmla="*/ 12 w 24"/>
                  <a:gd name="T9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9">
                    <a:moveTo>
                      <a:pt x="12" y="18"/>
                    </a:moveTo>
                    <a:cubicBezTo>
                      <a:pt x="19" y="19"/>
                      <a:pt x="24" y="17"/>
                      <a:pt x="23" y="9"/>
                    </a:cubicBezTo>
                    <a:cubicBezTo>
                      <a:pt x="23" y="3"/>
                      <a:pt x="18" y="0"/>
                      <a:pt x="11" y="0"/>
                    </a:cubicBezTo>
                    <a:cubicBezTo>
                      <a:pt x="3" y="0"/>
                      <a:pt x="0" y="4"/>
                      <a:pt x="0" y="11"/>
                    </a:cubicBezTo>
                    <a:cubicBezTo>
                      <a:pt x="0" y="19"/>
                      <a:pt x="6" y="18"/>
                      <a:pt x="12" y="1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431C0D62-B6BF-4C0C-AB7C-0C8DA76087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58513" y="1960155"/>
                <a:ext cx="90287" cy="28299"/>
              </a:xfrm>
              <a:custGeom>
                <a:avLst/>
                <a:gdLst>
                  <a:gd name="T0" fmla="*/ 27 w 38"/>
                  <a:gd name="T1" fmla="*/ 12 h 12"/>
                  <a:gd name="T2" fmla="*/ 38 w 38"/>
                  <a:gd name="T3" fmla="*/ 6 h 12"/>
                  <a:gd name="T4" fmla="*/ 26 w 38"/>
                  <a:gd name="T5" fmla="*/ 0 h 12"/>
                  <a:gd name="T6" fmla="*/ 0 w 38"/>
                  <a:gd name="T7" fmla="*/ 12 h 12"/>
                  <a:gd name="T8" fmla="*/ 27 w 38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2">
                    <a:moveTo>
                      <a:pt x="27" y="12"/>
                    </a:moveTo>
                    <a:cubicBezTo>
                      <a:pt x="31" y="12"/>
                      <a:pt x="38" y="11"/>
                      <a:pt x="38" y="6"/>
                    </a:cubicBezTo>
                    <a:cubicBezTo>
                      <a:pt x="38" y="1"/>
                      <a:pt x="31" y="1"/>
                      <a:pt x="26" y="0"/>
                    </a:cubicBezTo>
                    <a:cubicBezTo>
                      <a:pt x="18" y="0"/>
                      <a:pt x="10" y="3"/>
                      <a:pt x="0" y="12"/>
                    </a:cubicBezTo>
                    <a:cubicBezTo>
                      <a:pt x="12" y="12"/>
                      <a:pt x="19" y="12"/>
                      <a:pt x="27" y="1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8E342E8D-2CCF-41FC-8728-56025AFF3B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7423" y="1635393"/>
                <a:ext cx="64683" cy="45817"/>
              </a:xfrm>
              <a:custGeom>
                <a:avLst/>
                <a:gdLst>
                  <a:gd name="T0" fmla="*/ 18 w 27"/>
                  <a:gd name="T1" fmla="*/ 4 h 19"/>
                  <a:gd name="T2" fmla="*/ 0 w 27"/>
                  <a:gd name="T3" fmla="*/ 12 h 19"/>
                  <a:gd name="T4" fmla="*/ 13 w 27"/>
                  <a:gd name="T5" fmla="*/ 19 h 19"/>
                  <a:gd name="T6" fmla="*/ 27 w 27"/>
                  <a:gd name="T7" fmla="*/ 8 h 19"/>
                  <a:gd name="T8" fmla="*/ 18 w 27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9">
                    <a:moveTo>
                      <a:pt x="18" y="4"/>
                    </a:moveTo>
                    <a:cubicBezTo>
                      <a:pt x="11" y="4"/>
                      <a:pt x="1" y="2"/>
                      <a:pt x="0" y="12"/>
                    </a:cubicBezTo>
                    <a:cubicBezTo>
                      <a:pt x="0" y="17"/>
                      <a:pt x="7" y="19"/>
                      <a:pt x="13" y="19"/>
                    </a:cubicBezTo>
                    <a:cubicBezTo>
                      <a:pt x="21" y="19"/>
                      <a:pt x="27" y="16"/>
                      <a:pt x="27" y="8"/>
                    </a:cubicBezTo>
                    <a:cubicBezTo>
                      <a:pt x="27" y="0"/>
                      <a:pt x="21" y="6"/>
                      <a:pt x="18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84D32FCD-4414-48BD-899D-0CF35E071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2083" y="3778019"/>
                <a:ext cx="52555" cy="64683"/>
              </a:xfrm>
              <a:custGeom>
                <a:avLst/>
                <a:gdLst>
                  <a:gd name="T0" fmla="*/ 10 w 22"/>
                  <a:gd name="T1" fmla="*/ 25 h 27"/>
                  <a:gd name="T2" fmla="*/ 15 w 22"/>
                  <a:gd name="T3" fmla="*/ 25 h 27"/>
                  <a:gd name="T4" fmla="*/ 22 w 22"/>
                  <a:gd name="T5" fmla="*/ 15 h 27"/>
                  <a:gd name="T6" fmla="*/ 14 w 22"/>
                  <a:gd name="T7" fmla="*/ 4 h 27"/>
                  <a:gd name="T8" fmla="*/ 3 w 22"/>
                  <a:gd name="T9" fmla="*/ 0 h 27"/>
                  <a:gd name="T10" fmla="*/ 0 w 22"/>
                  <a:gd name="T11" fmla="*/ 5 h 27"/>
                  <a:gd name="T12" fmla="*/ 8 w 22"/>
                  <a:gd name="T13" fmla="*/ 11 h 27"/>
                  <a:gd name="T14" fmla="*/ 11 w 22"/>
                  <a:gd name="T15" fmla="*/ 16 h 27"/>
                  <a:gd name="T16" fmla="*/ 10 w 2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27">
                    <a:moveTo>
                      <a:pt x="10" y="25"/>
                    </a:moveTo>
                    <a:cubicBezTo>
                      <a:pt x="11" y="26"/>
                      <a:pt x="13" y="27"/>
                      <a:pt x="15" y="25"/>
                    </a:cubicBezTo>
                    <a:cubicBezTo>
                      <a:pt x="17" y="22"/>
                      <a:pt x="20" y="18"/>
                      <a:pt x="22" y="15"/>
                    </a:cubicBezTo>
                    <a:cubicBezTo>
                      <a:pt x="19" y="11"/>
                      <a:pt x="17" y="7"/>
                      <a:pt x="14" y="4"/>
                    </a:cubicBezTo>
                    <a:cubicBezTo>
                      <a:pt x="11" y="0"/>
                      <a:pt x="8" y="0"/>
                      <a:pt x="3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0" y="11"/>
                      <a:pt x="3" y="12"/>
                      <a:pt x="8" y="11"/>
                    </a:cubicBezTo>
                    <a:cubicBezTo>
                      <a:pt x="12" y="10"/>
                      <a:pt x="12" y="13"/>
                      <a:pt x="11" y="16"/>
                    </a:cubicBezTo>
                    <a:cubicBezTo>
                      <a:pt x="9" y="19"/>
                      <a:pt x="4" y="21"/>
                      <a:pt x="10" y="2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C40AC83D-6E3E-4B64-AC97-C29CDEB11B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2377" y="1476379"/>
                <a:ext cx="97025" cy="66030"/>
              </a:xfrm>
              <a:custGeom>
                <a:avLst/>
                <a:gdLst>
                  <a:gd name="T0" fmla="*/ 41 w 41"/>
                  <a:gd name="T1" fmla="*/ 8 h 28"/>
                  <a:gd name="T2" fmla="*/ 0 w 41"/>
                  <a:gd name="T3" fmla="*/ 20 h 28"/>
                  <a:gd name="T4" fmla="*/ 41 w 41"/>
                  <a:gd name="T5" fmla="*/ 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8">
                    <a:moveTo>
                      <a:pt x="41" y="8"/>
                    </a:moveTo>
                    <a:cubicBezTo>
                      <a:pt x="25" y="0"/>
                      <a:pt x="16" y="16"/>
                      <a:pt x="0" y="20"/>
                    </a:cubicBezTo>
                    <a:cubicBezTo>
                      <a:pt x="20" y="28"/>
                      <a:pt x="28" y="9"/>
                      <a:pt x="41" y="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04CAE2BF-3BFC-4E2A-83D5-5E1A7475C1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7479" y="3210695"/>
                <a:ext cx="52555" cy="75464"/>
              </a:xfrm>
              <a:custGeom>
                <a:avLst/>
                <a:gdLst>
                  <a:gd name="T0" fmla="*/ 0 w 22"/>
                  <a:gd name="T1" fmla="*/ 12 h 32"/>
                  <a:gd name="T2" fmla="*/ 8 w 22"/>
                  <a:gd name="T3" fmla="*/ 19 h 32"/>
                  <a:gd name="T4" fmla="*/ 9 w 22"/>
                  <a:gd name="T5" fmla="*/ 30 h 32"/>
                  <a:gd name="T6" fmla="*/ 19 w 22"/>
                  <a:gd name="T7" fmla="*/ 21 h 32"/>
                  <a:gd name="T8" fmla="*/ 15 w 22"/>
                  <a:gd name="T9" fmla="*/ 7 h 32"/>
                  <a:gd name="T10" fmla="*/ 0 w 22"/>
                  <a:gd name="T11" fmla="*/ 1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32">
                    <a:moveTo>
                      <a:pt x="0" y="12"/>
                    </a:moveTo>
                    <a:cubicBezTo>
                      <a:pt x="6" y="11"/>
                      <a:pt x="9" y="12"/>
                      <a:pt x="8" y="19"/>
                    </a:cubicBezTo>
                    <a:cubicBezTo>
                      <a:pt x="7" y="23"/>
                      <a:pt x="3" y="28"/>
                      <a:pt x="9" y="30"/>
                    </a:cubicBezTo>
                    <a:cubicBezTo>
                      <a:pt x="16" y="32"/>
                      <a:pt x="17" y="25"/>
                      <a:pt x="19" y="21"/>
                    </a:cubicBezTo>
                    <a:cubicBezTo>
                      <a:pt x="22" y="16"/>
                      <a:pt x="20" y="11"/>
                      <a:pt x="15" y="7"/>
                    </a:cubicBezTo>
                    <a:cubicBezTo>
                      <a:pt x="7" y="0"/>
                      <a:pt x="4" y="7"/>
                      <a:pt x="0" y="1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66B7A6E2-CF52-4225-810E-F47FE60B1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7046" y="3446518"/>
                <a:ext cx="43122" cy="68725"/>
              </a:xfrm>
              <a:custGeom>
                <a:avLst/>
                <a:gdLst>
                  <a:gd name="T0" fmla="*/ 5 w 18"/>
                  <a:gd name="T1" fmla="*/ 28 h 29"/>
                  <a:gd name="T2" fmla="*/ 18 w 18"/>
                  <a:gd name="T3" fmla="*/ 4 h 29"/>
                  <a:gd name="T4" fmla="*/ 11 w 18"/>
                  <a:gd name="T5" fmla="*/ 1 h 29"/>
                  <a:gd name="T6" fmla="*/ 0 w 18"/>
                  <a:gd name="T7" fmla="*/ 19 h 29"/>
                  <a:gd name="T8" fmla="*/ 5 w 18"/>
                  <a:gd name="T9" fmla="*/ 2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9">
                    <a:moveTo>
                      <a:pt x="5" y="28"/>
                    </a:moveTo>
                    <a:cubicBezTo>
                      <a:pt x="14" y="23"/>
                      <a:pt x="14" y="13"/>
                      <a:pt x="18" y="4"/>
                    </a:cubicBezTo>
                    <a:cubicBezTo>
                      <a:pt x="18" y="0"/>
                      <a:pt x="14" y="0"/>
                      <a:pt x="11" y="1"/>
                    </a:cubicBezTo>
                    <a:cubicBezTo>
                      <a:pt x="4" y="4"/>
                      <a:pt x="0" y="11"/>
                      <a:pt x="0" y="19"/>
                    </a:cubicBezTo>
                    <a:cubicBezTo>
                      <a:pt x="0" y="23"/>
                      <a:pt x="3" y="29"/>
                      <a:pt x="5" y="2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9FAC90A5-FFAA-4CA4-B270-E978B61C88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7560" y="1851002"/>
                <a:ext cx="74116" cy="40426"/>
              </a:xfrm>
              <a:custGeom>
                <a:avLst/>
                <a:gdLst>
                  <a:gd name="T0" fmla="*/ 23 w 31"/>
                  <a:gd name="T1" fmla="*/ 4 h 17"/>
                  <a:gd name="T2" fmla="*/ 0 w 31"/>
                  <a:gd name="T3" fmla="*/ 8 h 17"/>
                  <a:gd name="T4" fmla="*/ 19 w 31"/>
                  <a:gd name="T5" fmla="*/ 15 h 17"/>
                  <a:gd name="T6" fmla="*/ 30 w 31"/>
                  <a:gd name="T7" fmla="*/ 11 h 17"/>
                  <a:gd name="T8" fmla="*/ 23 w 31"/>
                  <a:gd name="T9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7">
                    <a:moveTo>
                      <a:pt x="23" y="4"/>
                    </a:moveTo>
                    <a:cubicBezTo>
                      <a:pt x="15" y="0"/>
                      <a:pt x="8" y="1"/>
                      <a:pt x="0" y="8"/>
                    </a:cubicBezTo>
                    <a:cubicBezTo>
                      <a:pt x="7" y="10"/>
                      <a:pt x="13" y="13"/>
                      <a:pt x="19" y="15"/>
                    </a:cubicBezTo>
                    <a:cubicBezTo>
                      <a:pt x="23" y="16"/>
                      <a:pt x="29" y="17"/>
                      <a:pt x="30" y="11"/>
                    </a:cubicBezTo>
                    <a:cubicBezTo>
                      <a:pt x="31" y="8"/>
                      <a:pt x="27" y="6"/>
                      <a:pt x="23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4A44DA31-CCC1-4F23-8DCB-BE8E98B2E4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0363" y="3081329"/>
                <a:ext cx="72768" cy="59293"/>
              </a:xfrm>
              <a:custGeom>
                <a:avLst/>
                <a:gdLst>
                  <a:gd name="T0" fmla="*/ 24 w 31"/>
                  <a:gd name="T1" fmla="*/ 5 h 25"/>
                  <a:gd name="T2" fmla="*/ 4 w 31"/>
                  <a:gd name="T3" fmla="*/ 7 h 25"/>
                  <a:gd name="T4" fmla="*/ 15 w 31"/>
                  <a:gd name="T5" fmla="*/ 17 h 25"/>
                  <a:gd name="T6" fmla="*/ 26 w 31"/>
                  <a:gd name="T7" fmla="*/ 25 h 25"/>
                  <a:gd name="T8" fmla="*/ 24 w 31"/>
                  <a:gd name="T9" fmla="*/ 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25">
                    <a:moveTo>
                      <a:pt x="24" y="5"/>
                    </a:moveTo>
                    <a:cubicBezTo>
                      <a:pt x="18" y="3"/>
                      <a:pt x="7" y="0"/>
                      <a:pt x="4" y="7"/>
                    </a:cubicBezTo>
                    <a:cubicBezTo>
                      <a:pt x="0" y="14"/>
                      <a:pt x="10" y="15"/>
                      <a:pt x="15" y="17"/>
                    </a:cubicBezTo>
                    <a:cubicBezTo>
                      <a:pt x="18" y="18"/>
                      <a:pt x="20" y="20"/>
                      <a:pt x="26" y="25"/>
                    </a:cubicBezTo>
                    <a:cubicBezTo>
                      <a:pt x="23" y="16"/>
                      <a:pt x="31" y="8"/>
                      <a:pt x="24" y="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CEA4D45A-E355-49BF-8696-96E6BA3053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2144" y="3570494"/>
                <a:ext cx="57946" cy="45817"/>
              </a:xfrm>
              <a:custGeom>
                <a:avLst/>
                <a:gdLst>
                  <a:gd name="T0" fmla="*/ 22 w 24"/>
                  <a:gd name="T1" fmla="*/ 6 h 19"/>
                  <a:gd name="T2" fmla="*/ 14 w 24"/>
                  <a:gd name="T3" fmla="*/ 1 h 19"/>
                  <a:gd name="T4" fmla="*/ 1 w 24"/>
                  <a:gd name="T5" fmla="*/ 10 h 19"/>
                  <a:gd name="T6" fmla="*/ 9 w 24"/>
                  <a:gd name="T7" fmla="*/ 18 h 19"/>
                  <a:gd name="T8" fmla="*/ 22 w 24"/>
                  <a:gd name="T9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9">
                    <a:moveTo>
                      <a:pt x="22" y="6"/>
                    </a:moveTo>
                    <a:cubicBezTo>
                      <a:pt x="24" y="0"/>
                      <a:pt x="17" y="4"/>
                      <a:pt x="14" y="1"/>
                    </a:cubicBezTo>
                    <a:cubicBezTo>
                      <a:pt x="9" y="3"/>
                      <a:pt x="2" y="2"/>
                      <a:pt x="1" y="10"/>
                    </a:cubicBezTo>
                    <a:cubicBezTo>
                      <a:pt x="0" y="15"/>
                      <a:pt x="3" y="18"/>
                      <a:pt x="9" y="18"/>
                    </a:cubicBezTo>
                    <a:cubicBezTo>
                      <a:pt x="17" y="19"/>
                      <a:pt x="19" y="11"/>
                      <a:pt x="22" y="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1FA258CE-0720-4A97-BA34-9A30139B91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8908" y="1457514"/>
                <a:ext cx="74116" cy="47164"/>
              </a:xfrm>
              <a:custGeom>
                <a:avLst/>
                <a:gdLst>
                  <a:gd name="T0" fmla="*/ 31 w 31"/>
                  <a:gd name="T1" fmla="*/ 16 h 20"/>
                  <a:gd name="T2" fmla="*/ 0 w 31"/>
                  <a:gd name="T3" fmla="*/ 19 h 20"/>
                  <a:gd name="T4" fmla="*/ 31 w 31"/>
                  <a:gd name="T5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0">
                    <a:moveTo>
                      <a:pt x="31" y="16"/>
                    </a:moveTo>
                    <a:cubicBezTo>
                      <a:pt x="21" y="11"/>
                      <a:pt x="9" y="0"/>
                      <a:pt x="0" y="19"/>
                    </a:cubicBezTo>
                    <a:cubicBezTo>
                      <a:pt x="11" y="19"/>
                      <a:pt x="21" y="20"/>
                      <a:pt x="31" y="1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3354ECE5-6DB8-4BAD-B749-0C25CBFA3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0189" y="1483117"/>
                <a:ext cx="68726" cy="36383"/>
              </a:xfrm>
              <a:custGeom>
                <a:avLst/>
                <a:gdLst>
                  <a:gd name="T0" fmla="*/ 14 w 29"/>
                  <a:gd name="T1" fmla="*/ 14 h 15"/>
                  <a:gd name="T2" fmla="*/ 29 w 29"/>
                  <a:gd name="T3" fmla="*/ 6 h 15"/>
                  <a:gd name="T4" fmla="*/ 13 w 29"/>
                  <a:gd name="T5" fmla="*/ 1 h 15"/>
                  <a:gd name="T6" fmla="*/ 1 w 29"/>
                  <a:gd name="T7" fmla="*/ 10 h 15"/>
                  <a:gd name="T8" fmla="*/ 14 w 29"/>
                  <a:gd name="T9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5">
                    <a:moveTo>
                      <a:pt x="14" y="14"/>
                    </a:moveTo>
                    <a:cubicBezTo>
                      <a:pt x="20" y="13"/>
                      <a:pt x="23" y="9"/>
                      <a:pt x="29" y="6"/>
                    </a:cubicBezTo>
                    <a:cubicBezTo>
                      <a:pt x="23" y="1"/>
                      <a:pt x="17" y="0"/>
                      <a:pt x="13" y="1"/>
                    </a:cubicBezTo>
                    <a:cubicBezTo>
                      <a:pt x="7" y="1"/>
                      <a:pt x="0" y="5"/>
                      <a:pt x="1" y="10"/>
                    </a:cubicBezTo>
                    <a:cubicBezTo>
                      <a:pt x="2" y="15"/>
                      <a:pt x="9" y="14"/>
                      <a:pt x="14" y="1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04555E15-647B-463D-B2B1-F4D428D642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5252" y="3012604"/>
                <a:ext cx="43122" cy="56597"/>
              </a:xfrm>
              <a:custGeom>
                <a:avLst/>
                <a:gdLst>
                  <a:gd name="T0" fmla="*/ 9 w 18"/>
                  <a:gd name="T1" fmla="*/ 23 h 24"/>
                  <a:gd name="T2" fmla="*/ 18 w 18"/>
                  <a:gd name="T3" fmla="*/ 11 h 24"/>
                  <a:gd name="T4" fmla="*/ 11 w 18"/>
                  <a:gd name="T5" fmla="*/ 1 h 24"/>
                  <a:gd name="T6" fmla="*/ 6 w 18"/>
                  <a:gd name="T7" fmla="*/ 13 h 24"/>
                  <a:gd name="T8" fmla="*/ 9 w 18"/>
                  <a:gd name="T9" fmla="*/ 2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4">
                    <a:moveTo>
                      <a:pt x="9" y="23"/>
                    </a:moveTo>
                    <a:cubicBezTo>
                      <a:pt x="15" y="23"/>
                      <a:pt x="18" y="18"/>
                      <a:pt x="18" y="11"/>
                    </a:cubicBezTo>
                    <a:cubicBezTo>
                      <a:pt x="18" y="6"/>
                      <a:pt x="18" y="0"/>
                      <a:pt x="11" y="1"/>
                    </a:cubicBezTo>
                    <a:cubicBezTo>
                      <a:pt x="5" y="1"/>
                      <a:pt x="0" y="6"/>
                      <a:pt x="6" y="13"/>
                    </a:cubicBezTo>
                    <a:cubicBezTo>
                      <a:pt x="3" y="18"/>
                      <a:pt x="4" y="24"/>
                      <a:pt x="9" y="23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E2177E4C-556F-4CEE-860C-8BCAF52BF5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48120" y="3198567"/>
                <a:ext cx="59293" cy="49860"/>
              </a:xfrm>
              <a:custGeom>
                <a:avLst/>
                <a:gdLst>
                  <a:gd name="T0" fmla="*/ 6 w 25"/>
                  <a:gd name="T1" fmla="*/ 19 h 21"/>
                  <a:gd name="T2" fmla="*/ 25 w 25"/>
                  <a:gd name="T3" fmla="*/ 4 h 21"/>
                  <a:gd name="T4" fmla="*/ 3 w 25"/>
                  <a:gd name="T5" fmla="*/ 9 h 21"/>
                  <a:gd name="T6" fmla="*/ 2 w 25"/>
                  <a:gd name="T7" fmla="*/ 17 h 21"/>
                  <a:gd name="T8" fmla="*/ 6 w 25"/>
                  <a:gd name="T9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1">
                    <a:moveTo>
                      <a:pt x="6" y="19"/>
                    </a:moveTo>
                    <a:cubicBezTo>
                      <a:pt x="11" y="13"/>
                      <a:pt x="24" y="17"/>
                      <a:pt x="25" y="4"/>
                    </a:cubicBezTo>
                    <a:cubicBezTo>
                      <a:pt x="16" y="0"/>
                      <a:pt x="10" y="6"/>
                      <a:pt x="3" y="9"/>
                    </a:cubicBezTo>
                    <a:cubicBezTo>
                      <a:pt x="0" y="11"/>
                      <a:pt x="1" y="14"/>
                      <a:pt x="2" y="17"/>
                    </a:cubicBezTo>
                    <a:cubicBezTo>
                      <a:pt x="2" y="19"/>
                      <a:pt x="5" y="21"/>
                      <a:pt x="6" y="19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16020794-8EBF-4777-9293-7FD7F6E4A2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7423" y="1604399"/>
                <a:ext cx="83549" cy="33689"/>
              </a:xfrm>
              <a:custGeom>
                <a:avLst/>
                <a:gdLst>
                  <a:gd name="T0" fmla="*/ 25 w 35"/>
                  <a:gd name="T1" fmla="*/ 11 h 14"/>
                  <a:gd name="T2" fmla="*/ 34 w 35"/>
                  <a:gd name="T3" fmla="*/ 8 h 14"/>
                  <a:gd name="T4" fmla="*/ 24 w 35"/>
                  <a:gd name="T5" fmla="*/ 1 h 14"/>
                  <a:gd name="T6" fmla="*/ 0 w 35"/>
                  <a:gd name="T7" fmla="*/ 7 h 14"/>
                  <a:gd name="T8" fmla="*/ 0 w 35"/>
                  <a:gd name="T9" fmla="*/ 11 h 14"/>
                  <a:gd name="T10" fmla="*/ 25 w 35"/>
                  <a:gd name="T11" fmla="*/ 1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4">
                    <a:moveTo>
                      <a:pt x="25" y="11"/>
                    </a:moveTo>
                    <a:cubicBezTo>
                      <a:pt x="28" y="11"/>
                      <a:pt x="35" y="14"/>
                      <a:pt x="34" y="8"/>
                    </a:cubicBezTo>
                    <a:cubicBezTo>
                      <a:pt x="34" y="3"/>
                      <a:pt x="29" y="0"/>
                      <a:pt x="24" y="1"/>
                    </a:cubicBezTo>
                    <a:cubicBezTo>
                      <a:pt x="16" y="3"/>
                      <a:pt x="8" y="5"/>
                      <a:pt x="0" y="7"/>
                    </a:cubicBezTo>
                    <a:cubicBezTo>
                      <a:pt x="0" y="9"/>
                      <a:pt x="0" y="10"/>
                      <a:pt x="0" y="11"/>
                    </a:cubicBezTo>
                    <a:cubicBezTo>
                      <a:pt x="9" y="11"/>
                      <a:pt x="17" y="11"/>
                      <a:pt x="25" y="1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403A3BF7-19C4-49A8-8D47-51FD997517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2597" y="1508721"/>
                <a:ext cx="84897" cy="33689"/>
              </a:xfrm>
              <a:custGeom>
                <a:avLst/>
                <a:gdLst>
                  <a:gd name="T0" fmla="*/ 36 w 36"/>
                  <a:gd name="T1" fmla="*/ 4 h 14"/>
                  <a:gd name="T2" fmla="*/ 0 w 36"/>
                  <a:gd name="T3" fmla="*/ 10 h 14"/>
                  <a:gd name="T4" fmla="*/ 36 w 36"/>
                  <a:gd name="T5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14">
                    <a:moveTo>
                      <a:pt x="36" y="4"/>
                    </a:moveTo>
                    <a:cubicBezTo>
                      <a:pt x="22" y="2"/>
                      <a:pt x="11" y="0"/>
                      <a:pt x="0" y="10"/>
                    </a:cubicBezTo>
                    <a:cubicBezTo>
                      <a:pt x="14" y="14"/>
                      <a:pt x="23" y="9"/>
                      <a:pt x="36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5155132-5B39-4B49-A2B8-9211F64E64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4144" y="4013843"/>
                <a:ext cx="32342" cy="48512"/>
              </a:xfrm>
              <a:custGeom>
                <a:avLst/>
                <a:gdLst>
                  <a:gd name="T0" fmla="*/ 5 w 14"/>
                  <a:gd name="T1" fmla="*/ 0 h 20"/>
                  <a:gd name="T2" fmla="*/ 1 w 14"/>
                  <a:gd name="T3" fmla="*/ 10 h 20"/>
                  <a:gd name="T4" fmla="*/ 7 w 14"/>
                  <a:gd name="T5" fmla="*/ 20 h 20"/>
                  <a:gd name="T6" fmla="*/ 14 w 14"/>
                  <a:gd name="T7" fmla="*/ 11 h 20"/>
                  <a:gd name="T8" fmla="*/ 5 w 14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0">
                    <a:moveTo>
                      <a:pt x="5" y="0"/>
                    </a:moveTo>
                    <a:cubicBezTo>
                      <a:pt x="0" y="0"/>
                      <a:pt x="2" y="6"/>
                      <a:pt x="1" y="10"/>
                    </a:cubicBezTo>
                    <a:cubicBezTo>
                      <a:pt x="1" y="15"/>
                      <a:pt x="2" y="20"/>
                      <a:pt x="7" y="20"/>
                    </a:cubicBezTo>
                    <a:cubicBezTo>
                      <a:pt x="11" y="20"/>
                      <a:pt x="14" y="15"/>
                      <a:pt x="14" y="11"/>
                    </a:cubicBezTo>
                    <a:cubicBezTo>
                      <a:pt x="14" y="5"/>
                      <a:pt x="10" y="1"/>
                      <a:pt x="5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F38EE3A-8817-4286-B703-F462D762F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0829" y="4167465"/>
                <a:ext cx="86244" cy="52554"/>
              </a:xfrm>
              <a:custGeom>
                <a:avLst/>
                <a:gdLst>
                  <a:gd name="T0" fmla="*/ 36 w 36"/>
                  <a:gd name="T1" fmla="*/ 0 h 22"/>
                  <a:gd name="T2" fmla="*/ 0 w 36"/>
                  <a:gd name="T3" fmla="*/ 12 h 22"/>
                  <a:gd name="T4" fmla="*/ 36 w 36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2">
                    <a:moveTo>
                      <a:pt x="36" y="0"/>
                    </a:moveTo>
                    <a:cubicBezTo>
                      <a:pt x="28" y="17"/>
                      <a:pt x="12" y="8"/>
                      <a:pt x="0" y="12"/>
                    </a:cubicBezTo>
                    <a:cubicBezTo>
                      <a:pt x="17" y="22"/>
                      <a:pt x="30" y="18"/>
                      <a:pt x="36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FCC5E7EF-8E7E-458B-94ED-2CC54BB1E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8674" y="4242929"/>
                <a:ext cx="64683" cy="43122"/>
              </a:xfrm>
              <a:custGeom>
                <a:avLst/>
                <a:gdLst>
                  <a:gd name="T0" fmla="*/ 1 w 27"/>
                  <a:gd name="T1" fmla="*/ 9 h 18"/>
                  <a:gd name="T2" fmla="*/ 0 w 27"/>
                  <a:gd name="T3" fmla="*/ 13 h 18"/>
                  <a:gd name="T4" fmla="*/ 24 w 27"/>
                  <a:gd name="T5" fmla="*/ 12 h 18"/>
                  <a:gd name="T6" fmla="*/ 27 w 27"/>
                  <a:gd name="T7" fmla="*/ 9 h 18"/>
                  <a:gd name="T8" fmla="*/ 1 w 27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8">
                    <a:moveTo>
                      <a:pt x="1" y="9"/>
                    </a:moveTo>
                    <a:cubicBezTo>
                      <a:pt x="1" y="9"/>
                      <a:pt x="0" y="12"/>
                      <a:pt x="0" y="13"/>
                    </a:cubicBezTo>
                    <a:cubicBezTo>
                      <a:pt x="8" y="18"/>
                      <a:pt x="16" y="15"/>
                      <a:pt x="24" y="12"/>
                    </a:cubicBezTo>
                    <a:cubicBezTo>
                      <a:pt x="24" y="12"/>
                      <a:pt x="25" y="11"/>
                      <a:pt x="27" y="9"/>
                    </a:cubicBezTo>
                    <a:cubicBezTo>
                      <a:pt x="17" y="0"/>
                      <a:pt x="9" y="10"/>
                      <a:pt x="1" y="9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BBD5411F-70AB-4450-9162-AA122746C8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3412" y="2549041"/>
                <a:ext cx="30994" cy="43122"/>
              </a:xfrm>
              <a:custGeom>
                <a:avLst/>
                <a:gdLst>
                  <a:gd name="T0" fmla="*/ 6 w 13"/>
                  <a:gd name="T1" fmla="*/ 17 h 18"/>
                  <a:gd name="T2" fmla="*/ 12 w 13"/>
                  <a:gd name="T3" fmla="*/ 10 h 18"/>
                  <a:gd name="T4" fmla="*/ 5 w 13"/>
                  <a:gd name="T5" fmla="*/ 1 h 18"/>
                  <a:gd name="T6" fmla="*/ 0 w 13"/>
                  <a:gd name="T7" fmla="*/ 6 h 18"/>
                  <a:gd name="T8" fmla="*/ 6 w 13"/>
                  <a:gd name="T9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8">
                    <a:moveTo>
                      <a:pt x="6" y="17"/>
                    </a:moveTo>
                    <a:cubicBezTo>
                      <a:pt x="11" y="18"/>
                      <a:pt x="11" y="12"/>
                      <a:pt x="12" y="10"/>
                    </a:cubicBezTo>
                    <a:cubicBezTo>
                      <a:pt x="13" y="2"/>
                      <a:pt x="9" y="2"/>
                      <a:pt x="5" y="1"/>
                    </a:cubicBezTo>
                    <a:cubicBezTo>
                      <a:pt x="1" y="0"/>
                      <a:pt x="0" y="2"/>
                      <a:pt x="0" y="6"/>
                    </a:cubicBezTo>
                    <a:cubicBezTo>
                      <a:pt x="0" y="10"/>
                      <a:pt x="1" y="16"/>
                      <a:pt x="6" y="1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52F48417-FBFB-464F-B4FF-01B85DA0F8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4351" y="4028665"/>
                <a:ext cx="61987" cy="30993"/>
              </a:xfrm>
              <a:custGeom>
                <a:avLst/>
                <a:gdLst>
                  <a:gd name="T0" fmla="*/ 0 w 26"/>
                  <a:gd name="T1" fmla="*/ 13 h 13"/>
                  <a:gd name="T2" fmla="*/ 26 w 26"/>
                  <a:gd name="T3" fmla="*/ 4 h 13"/>
                  <a:gd name="T4" fmla="*/ 0 w 26"/>
                  <a:gd name="T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" h="13">
                    <a:moveTo>
                      <a:pt x="0" y="13"/>
                    </a:moveTo>
                    <a:cubicBezTo>
                      <a:pt x="8" y="6"/>
                      <a:pt x="18" y="11"/>
                      <a:pt x="26" y="4"/>
                    </a:cubicBezTo>
                    <a:cubicBezTo>
                      <a:pt x="5" y="0"/>
                      <a:pt x="2" y="0"/>
                      <a:pt x="0" y="13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BEF9568C-F62E-4BDD-8F36-578705C17A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7053" y="4121648"/>
                <a:ext cx="57946" cy="30993"/>
              </a:xfrm>
              <a:custGeom>
                <a:avLst/>
                <a:gdLst>
                  <a:gd name="T0" fmla="*/ 2 w 24"/>
                  <a:gd name="T1" fmla="*/ 5 h 13"/>
                  <a:gd name="T2" fmla="*/ 10 w 24"/>
                  <a:gd name="T3" fmla="*/ 9 h 13"/>
                  <a:gd name="T4" fmla="*/ 24 w 24"/>
                  <a:gd name="T5" fmla="*/ 13 h 13"/>
                  <a:gd name="T6" fmla="*/ 12 w 24"/>
                  <a:gd name="T7" fmla="*/ 2 h 13"/>
                  <a:gd name="T8" fmla="*/ 2 w 24"/>
                  <a:gd name="T9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3">
                    <a:moveTo>
                      <a:pt x="2" y="5"/>
                    </a:moveTo>
                    <a:cubicBezTo>
                      <a:pt x="0" y="11"/>
                      <a:pt x="7" y="8"/>
                      <a:pt x="10" y="9"/>
                    </a:cubicBezTo>
                    <a:cubicBezTo>
                      <a:pt x="14" y="10"/>
                      <a:pt x="18" y="11"/>
                      <a:pt x="24" y="13"/>
                    </a:cubicBezTo>
                    <a:cubicBezTo>
                      <a:pt x="22" y="5"/>
                      <a:pt x="17" y="3"/>
                      <a:pt x="12" y="2"/>
                    </a:cubicBezTo>
                    <a:cubicBezTo>
                      <a:pt x="8" y="1"/>
                      <a:pt x="2" y="0"/>
                      <a:pt x="2" y="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16B9BB65-4D30-4F88-9E78-393FA0DD66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6342" y="2616420"/>
                <a:ext cx="35036" cy="49860"/>
              </a:xfrm>
              <a:custGeom>
                <a:avLst/>
                <a:gdLst>
                  <a:gd name="T0" fmla="*/ 4 w 15"/>
                  <a:gd name="T1" fmla="*/ 1 h 21"/>
                  <a:gd name="T2" fmla="*/ 2 w 15"/>
                  <a:gd name="T3" fmla="*/ 8 h 21"/>
                  <a:gd name="T4" fmla="*/ 15 w 15"/>
                  <a:gd name="T5" fmla="*/ 21 h 21"/>
                  <a:gd name="T6" fmla="*/ 12 w 15"/>
                  <a:gd name="T7" fmla="*/ 5 h 21"/>
                  <a:gd name="T8" fmla="*/ 4 w 15"/>
                  <a:gd name="T9" fmla="*/ 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1">
                    <a:moveTo>
                      <a:pt x="4" y="1"/>
                    </a:moveTo>
                    <a:cubicBezTo>
                      <a:pt x="0" y="2"/>
                      <a:pt x="0" y="5"/>
                      <a:pt x="2" y="8"/>
                    </a:cubicBezTo>
                    <a:cubicBezTo>
                      <a:pt x="5" y="14"/>
                      <a:pt x="6" y="20"/>
                      <a:pt x="15" y="21"/>
                    </a:cubicBezTo>
                    <a:cubicBezTo>
                      <a:pt x="14" y="15"/>
                      <a:pt x="13" y="10"/>
                      <a:pt x="12" y="5"/>
                    </a:cubicBezTo>
                    <a:cubicBezTo>
                      <a:pt x="11" y="0"/>
                      <a:pt x="7" y="1"/>
                      <a:pt x="4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E11A9842-BDB4-40C0-AFDB-EF69FB9913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1243" y="2036967"/>
                <a:ext cx="55251" cy="43122"/>
              </a:xfrm>
              <a:custGeom>
                <a:avLst/>
                <a:gdLst>
                  <a:gd name="T0" fmla="*/ 2 w 23"/>
                  <a:gd name="T1" fmla="*/ 8 h 18"/>
                  <a:gd name="T2" fmla="*/ 5 w 23"/>
                  <a:gd name="T3" fmla="*/ 15 h 18"/>
                  <a:gd name="T4" fmla="*/ 23 w 23"/>
                  <a:gd name="T5" fmla="*/ 5 h 18"/>
                  <a:gd name="T6" fmla="*/ 2 w 23"/>
                  <a:gd name="T7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" h="18">
                    <a:moveTo>
                      <a:pt x="2" y="8"/>
                    </a:moveTo>
                    <a:cubicBezTo>
                      <a:pt x="0" y="10"/>
                      <a:pt x="2" y="14"/>
                      <a:pt x="5" y="15"/>
                    </a:cubicBezTo>
                    <a:cubicBezTo>
                      <a:pt x="13" y="18"/>
                      <a:pt x="17" y="12"/>
                      <a:pt x="23" y="5"/>
                    </a:cubicBezTo>
                    <a:cubicBezTo>
                      <a:pt x="14" y="5"/>
                      <a:pt x="7" y="0"/>
                      <a:pt x="2" y="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71FFC2DB-FC44-4EBC-B79A-46B7A01FB6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0308" y="4257751"/>
                <a:ext cx="53903" cy="25603"/>
              </a:xfrm>
              <a:custGeom>
                <a:avLst/>
                <a:gdLst>
                  <a:gd name="T0" fmla="*/ 0 w 23"/>
                  <a:gd name="T1" fmla="*/ 5 h 11"/>
                  <a:gd name="T2" fmla="*/ 23 w 23"/>
                  <a:gd name="T3" fmla="*/ 5 h 11"/>
                  <a:gd name="T4" fmla="*/ 0 w 23"/>
                  <a:gd name="T5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" h="11">
                    <a:moveTo>
                      <a:pt x="0" y="5"/>
                    </a:moveTo>
                    <a:cubicBezTo>
                      <a:pt x="8" y="11"/>
                      <a:pt x="15" y="8"/>
                      <a:pt x="23" y="5"/>
                    </a:cubicBezTo>
                    <a:cubicBezTo>
                      <a:pt x="9" y="0"/>
                      <a:pt x="9" y="0"/>
                      <a:pt x="0" y="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39F1E71C-C7AF-4E82-8B54-2A4B487E8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8723" y="2301089"/>
                <a:ext cx="43122" cy="36383"/>
              </a:xfrm>
              <a:custGeom>
                <a:avLst/>
                <a:gdLst>
                  <a:gd name="T0" fmla="*/ 0 w 18"/>
                  <a:gd name="T1" fmla="*/ 11 h 15"/>
                  <a:gd name="T2" fmla="*/ 17 w 18"/>
                  <a:gd name="T3" fmla="*/ 6 h 15"/>
                  <a:gd name="T4" fmla="*/ 16 w 18"/>
                  <a:gd name="T5" fmla="*/ 1 h 15"/>
                  <a:gd name="T6" fmla="*/ 0 w 18"/>
                  <a:gd name="T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15">
                    <a:moveTo>
                      <a:pt x="0" y="11"/>
                    </a:moveTo>
                    <a:cubicBezTo>
                      <a:pt x="8" y="15"/>
                      <a:pt x="13" y="11"/>
                      <a:pt x="17" y="6"/>
                    </a:cubicBezTo>
                    <a:cubicBezTo>
                      <a:pt x="18" y="4"/>
                      <a:pt x="18" y="2"/>
                      <a:pt x="16" y="1"/>
                    </a:cubicBezTo>
                    <a:cubicBezTo>
                      <a:pt x="8" y="0"/>
                      <a:pt x="4" y="3"/>
                      <a:pt x="0" y="1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31928FE2-FE16-4C51-B1AE-6E0ECFE246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18367" y="4935577"/>
                <a:ext cx="44471" cy="49860"/>
              </a:xfrm>
              <a:custGeom>
                <a:avLst/>
                <a:gdLst>
                  <a:gd name="T0" fmla="*/ 17 w 19"/>
                  <a:gd name="T1" fmla="*/ 21 h 21"/>
                  <a:gd name="T2" fmla="*/ 11 w 19"/>
                  <a:gd name="T3" fmla="*/ 4 h 21"/>
                  <a:gd name="T4" fmla="*/ 3 w 19"/>
                  <a:gd name="T5" fmla="*/ 2 h 21"/>
                  <a:gd name="T6" fmla="*/ 4 w 19"/>
                  <a:gd name="T7" fmla="*/ 9 h 21"/>
                  <a:gd name="T8" fmla="*/ 17 w 19"/>
                  <a:gd name="T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1">
                    <a:moveTo>
                      <a:pt x="17" y="21"/>
                    </a:moveTo>
                    <a:cubicBezTo>
                      <a:pt x="19" y="14"/>
                      <a:pt x="13" y="9"/>
                      <a:pt x="11" y="4"/>
                    </a:cubicBezTo>
                    <a:cubicBezTo>
                      <a:pt x="9" y="0"/>
                      <a:pt x="6" y="0"/>
                      <a:pt x="3" y="2"/>
                    </a:cubicBezTo>
                    <a:cubicBezTo>
                      <a:pt x="0" y="4"/>
                      <a:pt x="2" y="7"/>
                      <a:pt x="4" y="9"/>
                    </a:cubicBezTo>
                    <a:cubicBezTo>
                      <a:pt x="8" y="13"/>
                      <a:pt x="12" y="17"/>
                      <a:pt x="17" y="2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ABB490ED-3D9E-4417-8A9D-A845A451F5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02421" y="2287614"/>
                <a:ext cx="66032" cy="22908"/>
              </a:xfrm>
              <a:custGeom>
                <a:avLst/>
                <a:gdLst>
                  <a:gd name="T0" fmla="*/ 0 w 28"/>
                  <a:gd name="T1" fmla="*/ 2 h 10"/>
                  <a:gd name="T2" fmla="*/ 28 w 28"/>
                  <a:gd name="T3" fmla="*/ 6 h 10"/>
                  <a:gd name="T4" fmla="*/ 0 w 28"/>
                  <a:gd name="T5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10">
                    <a:moveTo>
                      <a:pt x="0" y="2"/>
                    </a:moveTo>
                    <a:cubicBezTo>
                      <a:pt x="9" y="10"/>
                      <a:pt x="16" y="7"/>
                      <a:pt x="28" y="6"/>
                    </a:cubicBezTo>
                    <a:cubicBezTo>
                      <a:pt x="17" y="0"/>
                      <a:pt x="9" y="1"/>
                      <a:pt x="0" y="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8C46B367-95E1-4D1D-85FC-B84A49DA7E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9023" y="2749828"/>
                <a:ext cx="59293" cy="26951"/>
              </a:xfrm>
              <a:custGeom>
                <a:avLst/>
                <a:gdLst>
                  <a:gd name="T0" fmla="*/ 25 w 25"/>
                  <a:gd name="T1" fmla="*/ 9 h 11"/>
                  <a:gd name="T2" fmla="*/ 0 w 25"/>
                  <a:gd name="T3" fmla="*/ 0 h 11"/>
                  <a:gd name="T4" fmla="*/ 25 w 25"/>
                  <a:gd name="T5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11">
                    <a:moveTo>
                      <a:pt x="25" y="9"/>
                    </a:moveTo>
                    <a:cubicBezTo>
                      <a:pt x="17" y="4"/>
                      <a:pt x="10" y="2"/>
                      <a:pt x="0" y="0"/>
                    </a:cubicBezTo>
                    <a:cubicBezTo>
                      <a:pt x="13" y="11"/>
                      <a:pt x="13" y="11"/>
                      <a:pt x="25" y="9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DAE75CBF-2184-4DA4-A006-68880EE82D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0344" y="1650215"/>
                <a:ext cx="55251" cy="28299"/>
              </a:xfrm>
              <a:custGeom>
                <a:avLst/>
                <a:gdLst>
                  <a:gd name="T0" fmla="*/ 23 w 23"/>
                  <a:gd name="T1" fmla="*/ 5 h 12"/>
                  <a:gd name="T2" fmla="*/ 0 w 23"/>
                  <a:gd name="T3" fmla="*/ 9 h 12"/>
                  <a:gd name="T4" fmla="*/ 23 w 23"/>
                  <a:gd name="T5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" h="12">
                    <a:moveTo>
                      <a:pt x="23" y="5"/>
                    </a:moveTo>
                    <a:cubicBezTo>
                      <a:pt x="16" y="6"/>
                      <a:pt x="8" y="0"/>
                      <a:pt x="0" y="9"/>
                    </a:cubicBezTo>
                    <a:cubicBezTo>
                      <a:pt x="9" y="10"/>
                      <a:pt x="17" y="12"/>
                      <a:pt x="23" y="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5016B19C-294A-4C3B-B0B7-A89BABFBC4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7216" y="1656954"/>
                <a:ext cx="35036" cy="36383"/>
              </a:xfrm>
              <a:custGeom>
                <a:avLst/>
                <a:gdLst>
                  <a:gd name="T0" fmla="*/ 15 w 15"/>
                  <a:gd name="T1" fmla="*/ 11 h 15"/>
                  <a:gd name="T2" fmla="*/ 3 w 15"/>
                  <a:gd name="T3" fmla="*/ 1 h 15"/>
                  <a:gd name="T4" fmla="*/ 1 w 15"/>
                  <a:gd name="T5" fmla="*/ 7 h 15"/>
                  <a:gd name="T6" fmla="*/ 15 w 15"/>
                  <a:gd name="T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5">
                    <a:moveTo>
                      <a:pt x="15" y="11"/>
                    </a:moveTo>
                    <a:cubicBezTo>
                      <a:pt x="12" y="6"/>
                      <a:pt x="10" y="0"/>
                      <a:pt x="3" y="1"/>
                    </a:cubicBezTo>
                    <a:cubicBezTo>
                      <a:pt x="0" y="2"/>
                      <a:pt x="0" y="4"/>
                      <a:pt x="1" y="7"/>
                    </a:cubicBezTo>
                    <a:cubicBezTo>
                      <a:pt x="4" y="13"/>
                      <a:pt x="8" y="15"/>
                      <a:pt x="15" y="1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6F5FB975-8589-472C-AB6E-60F97276DB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9055" y="20315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31710D44-78E0-468D-8B80-F83A59EB28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8628" y="2010016"/>
                <a:ext cx="40426" cy="26951"/>
              </a:xfrm>
              <a:custGeom>
                <a:avLst/>
                <a:gdLst>
                  <a:gd name="T0" fmla="*/ 2 w 17"/>
                  <a:gd name="T1" fmla="*/ 0 h 11"/>
                  <a:gd name="T2" fmla="*/ 0 w 17"/>
                  <a:gd name="T3" fmla="*/ 3 h 11"/>
                  <a:gd name="T4" fmla="*/ 14 w 17"/>
                  <a:gd name="T5" fmla="*/ 9 h 11"/>
                  <a:gd name="T6" fmla="*/ 17 w 17"/>
                  <a:gd name="T7" fmla="*/ 9 h 11"/>
                  <a:gd name="T8" fmla="*/ 2 w 17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1">
                    <a:moveTo>
                      <a:pt x="2" y="0"/>
                    </a:moveTo>
                    <a:cubicBezTo>
                      <a:pt x="1" y="0"/>
                      <a:pt x="0" y="0"/>
                      <a:pt x="0" y="3"/>
                    </a:cubicBezTo>
                    <a:cubicBezTo>
                      <a:pt x="2" y="11"/>
                      <a:pt x="9" y="9"/>
                      <a:pt x="14" y="9"/>
                    </a:cubicBezTo>
                    <a:cubicBezTo>
                      <a:pt x="15" y="9"/>
                      <a:pt x="16" y="9"/>
                      <a:pt x="17" y="9"/>
                    </a:cubicBezTo>
                    <a:cubicBezTo>
                      <a:pt x="15" y="1"/>
                      <a:pt x="9" y="0"/>
                      <a:pt x="2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6C94C55E-DBB5-4EE1-877D-0461C97FDD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35205" y="4257751"/>
                <a:ext cx="74116" cy="49860"/>
              </a:xfrm>
              <a:custGeom>
                <a:avLst/>
                <a:gdLst>
                  <a:gd name="T0" fmla="*/ 31 w 31"/>
                  <a:gd name="T1" fmla="*/ 0 h 21"/>
                  <a:gd name="T2" fmla="*/ 13 w 31"/>
                  <a:gd name="T3" fmla="*/ 8 h 21"/>
                  <a:gd name="T4" fmla="*/ 0 w 31"/>
                  <a:gd name="T5" fmla="*/ 16 h 21"/>
                  <a:gd name="T6" fmla="*/ 3 w 31"/>
                  <a:gd name="T7" fmla="*/ 21 h 21"/>
                  <a:gd name="T8" fmla="*/ 15 w 31"/>
                  <a:gd name="T9" fmla="*/ 11 h 21"/>
                  <a:gd name="T10" fmla="*/ 15 w 31"/>
                  <a:gd name="T11" fmla="*/ 9 h 21"/>
                  <a:gd name="T12" fmla="*/ 31 w 31"/>
                  <a:gd name="T1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3" y="5"/>
                      <a:pt x="16" y="0"/>
                      <a:pt x="13" y="8"/>
                    </a:cubicBezTo>
                    <a:cubicBezTo>
                      <a:pt x="8" y="10"/>
                      <a:pt x="1" y="8"/>
                      <a:pt x="0" y="16"/>
                    </a:cubicBezTo>
                    <a:cubicBezTo>
                      <a:pt x="0" y="18"/>
                      <a:pt x="0" y="21"/>
                      <a:pt x="3" y="21"/>
                    </a:cubicBezTo>
                    <a:cubicBezTo>
                      <a:pt x="10" y="21"/>
                      <a:pt x="12" y="15"/>
                      <a:pt x="15" y="11"/>
                    </a:cubicBezTo>
                    <a:cubicBezTo>
                      <a:pt x="15" y="10"/>
                      <a:pt x="15" y="10"/>
                      <a:pt x="15" y="9"/>
                    </a:cubicBezTo>
                    <a:cubicBezTo>
                      <a:pt x="20" y="8"/>
                      <a:pt x="27" y="11"/>
                      <a:pt x="31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659CDDD2-7187-4109-A901-C23515D21D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5254" y="2067960"/>
                <a:ext cx="2695" cy="4042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0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05085CD5-3107-453C-B757-A5CCDED13F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5254" y="2065266"/>
                <a:ext cx="0" cy="2695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E0EDED47-02C2-40B8-A48E-FCCE3B8BE2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2618" y="2733657"/>
                <a:ext cx="4043" cy="404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2 w 2"/>
                  <a:gd name="T7" fmla="*/ 0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2"/>
                      <a:pt x="1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0843D580-E219-463C-A86A-0124471AE0A8}"/>
                </a:ext>
              </a:extLst>
            </p:cNvPr>
            <p:cNvGrpSpPr/>
            <p:nvPr/>
          </p:nvGrpSpPr>
          <p:grpSpPr>
            <a:xfrm>
              <a:off x="2265172" y="1068974"/>
              <a:ext cx="8002778" cy="4232273"/>
              <a:chOff x="2274229" y="993284"/>
              <a:chExt cx="8002778" cy="4232273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5438A978-C396-44C4-8E30-14F6F7A1357A}"/>
                  </a:ext>
                </a:extLst>
              </p:cNvPr>
              <p:cNvGrpSpPr/>
              <p:nvPr/>
            </p:nvGrpSpPr>
            <p:grpSpPr>
              <a:xfrm>
                <a:off x="3020954" y="993284"/>
                <a:ext cx="6168206" cy="1289705"/>
                <a:chOff x="2747580" y="936171"/>
                <a:chExt cx="6168206" cy="1289705"/>
              </a:xfrm>
            </p:grpSpPr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FCCD0F68-C01C-400C-8EA9-2DAC39AB0C0F}"/>
                    </a:ext>
                  </a:extLst>
                </p:cNvPr>
                <p:cNvSpPr/>
                <p:nvPr/>
              </p:nvSpPr>
              <p:spPr>
                <a:xfrm>
                  <a:off x="5739318" y="936171"/>
                  <a:ext cx="184731" cy="8309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endParaRPr lang="en-US" sz="4800" b="1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92" name="object 4">
                  <a:extLst>
                    <a:ext uri="{FF2B5EF4-FFF2-40B4-BE49-F238E27FC236}">
                      <a16:creationId xmlns:a16="http://schemas.microsoft.com/office/drawing/2014/main" id="{4DA8F2CA-6FD8-4138-85AF-F592F9B46959}"/>
                    </a:ext>
                  </a:extLst>
                </p:cNvPr>
                <p:cNvSpPr txBox="1"/>
                <p:nvPr/>
              </p:nvSpPr>
              <p:spPr>
                <a:xfrm>
                  <a:off x="2747580" y="1825125"/>
                  <a:ext cx="6168206" cy="400751"/>
                </a:xfrm>
                <a:prstGeom prst="rect">
                  <a:avLst/>
                </a:prstGeom>
              </p:spPr>
              <p:txBody>
                <a:bodyPr vert="horz" wrap="square" lIns="0" tIns="31115" rIns="0" bIns="0" rtlCol="0">
                  <a:spAutoFit/>
                </a:bodyPr>
                <a:lstStyle/>
                <a:p>
                  <a:pPr marL="12700" marR="5080" algn="ctr">
                    <a:spcBef>
                      <a:spcPts val="245"/>
                    </a:spcBef>
                  </a:pPr>
                  <a:endParaRPr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cs typeface="Arial"/>
                  </a:endParaRPr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8AFE661C-30D6-4936-B999-982AC32C7CF5}"/>
                  </a:ext>
                </a:extLst>
              </p:cNvPr>
              <p:cNvGrpSpPr/>
              <p:nvPr/>
            </p:nvGrpSpPr>
            <p:grpSpPr>
              <a:xfrm>
                <a:off x="2274229" y="3966110"/>
                <a:ext cx="8002778" cy="1259447"/>
                <a:chOff x="2605596" y="4264394"/>
                <a:chExt cx="8002778" cy="1259447"/>
              </a:xfrm>
            </p:grpSpPr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6DC093E2-6DA4-4D89-A8CC-139B58E3C644}"/>
                    </a:ext>
                  </a:extLst>
                </p:cNvPr>
                <p:cNvGrpSpPr/>
                <p:nvPr/>
              </p:nvGrpSpPr>
              <p:grpSpPr>
                <a:xfrm>
                  <a:off x="2605596" y="4264394"/>
                  <a:ext cx="1494405" cy="1259447"/>
                  <a:chOff x="2605596" y="4027855"/>
                  <a:chExt cx="1494405" cy="1259447"/>
                </a:xfrm>
              </p:grpSpPr>
              <p:sp>
                <p:nvSpPr>
                  <p:cNvPr id="110" name="Rectangle 109">
                    <a:extLst>
                      <a:ext uri="{FF2B5EF4-FFF2-40B4-BE49-F238E27FC236}">
                        <a16:creationId xmlns:a16="http://schemas.microsoft.com/office/drawing/2014/main" id="{4B5FD24D-2250-4A24-86D8-426E6E8282A2}"/>
                      </a:ext>
                    </a:extLst>
                  </p:cNvPr>
                  <p:cNvSpPr/>
                  <p:nvPr/>
                </p:nvSpPr>
                <p:spPr>
                  <a:xfrm>
                    <a:off x="2605596" y="4027855"/>
                    <a:ext cx="1494405" cy="49616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lnSpc>
                        <a:spcPct val="80000"/>
                      </a:lnSpc>
                    </a:pPr>
                    <a:endParaRPr lang="en-US" sz="32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ircular"/>
                    </a:endParaRPr>
                  </a:p>
                </p:txBody>
              </p:sp>
              <p:sp>
                <p:nvSpPr>
                  <p:cNvPr id="111" name="Rectangle 110">
                    <a:extLst>
                      <a:ext uri="{FF2B5EF4-FFF2-40B4-BE49-F238E27FC236}">
                        <a16:creationId xmlns:a16="http://schemas.microsoft.com/office/drawing/2014/main" id="{DB470D50-C356-4484-B582-DFA06EA9E2EE}"/>
                      </a:ext>
                    </a:extLst>
                  </p:cNvPr>
                  <p:cNvSpPr/>
                  <p:nvPr/>
                </p:nvSpPr>
                <p:spPr>
                  <a:xfrm>
                    <a:off x="3260433" y="4917970"/>
                    <a:ext cx="18473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endParaRPr lang="en-US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BAC422D2-7446-40FC-ADAB-B26228842B41}"/>
                    </a:ext>
                  </a:extLst>
                </p:cNvPr>
                <p:cNvGrpSpPr/>
                <p:nvPr/>
              </p:nvGrpSpPr>
              <p:grpSpPr>
                <a:xfrm>
                  <a:off x="5689222" y="4264394"/>
                  <a:ext cx="1494405" cy="1259447"/>
                  <a:chOff x="2559836" y="4027855"/>
                  <a:chExt cx="1494405" cy="1259447"/>
                </a:xfrm>
              </p:grpSpPr>
              <p:sp>
                <p:nvSpPr>
                  <p:cNvPr id="108" name="Rectangle 107">
                    <a:extLst>
                      <a:ext uri="{FF2B5EF4-FFF2-40B4-BE49-F238E27FC236}">
                        <a16:creationId xmlns:a16="http://schemas.microsoft.com/office/drawing/2014/main" id="{69875BDB-9429-4FCE-8B6C-EE4F80387657}"/>
                      </a:ext>
                    </a:extLst>
                  </p:cNvPr>
                  <p:cNvSpPr/>
                  <p:nvPr/>
                </p:nvSpPr>
                <p:spPr>
                  <a:xfrm>
                    <a:off x="2559836" y="4027855"/>
                    <a:ext cx="1494405" cy="49616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lnSpc>
                        <a:spcPct val="80000"/>
                      </a:lnSpc>
                    </a:pPr>
                    <a:endParaRPr lang="en-US" sz="32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109" name="Rectangle 108">
                    <a:extLst>
                      <a:ext uri="{FF2B5EF4-FFF2-40B4-BE49-F238E27FC236}">
                        <a16:creationId xmlns:a16="http://schemas.microsoft.com/office/drawing/2014/main" id="{A1BC9E0F-4ACE-42AD-90F1-9004D69F0FEB}"/>
                      </a:ext>
                    </a:extLst>
                  </p:cNvPr>
                  <p:cNvSpPr/>
                  <p:nvPr/>
                </p:nvSpPr>
                <p:spPr>
                  <a:xfrm>
                    <a:off x="3214673" y="4917970"/>
                    <a:ext cx="18473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endParaRPr lang="en-US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9E679F2F-FECF-474C-B9D6-57C9B2C219AA}"/>
                    </a:ext>
                  </a:extLst>
                </p:cNvPr>
                <p:cNvGrpSpPr/>
                <p:nvPr/>
              </p:nvGrpSpPr>
              <p:grpSpPr>
                <a:xfrm>
                  <a:off x="8431724" y="4264394"/>
                  <a:ext cx="2176650" cy="1259447"/>
                  <a:chOff x="2218713" y="4027855"/>
                  <a:chExt cx="2176650" cy="1259447"/>
                </a:xfrm>
              </p:grpSpPr>
              <p:sp>
                <p:nvSpPr>
                  <p:cNvPr id="106" name="Rectangle 105">
                    <a:extLst>
                      <a:ext uri="{FF2B5EF4-FFF2-40B4-BE49-F238E27FC236}">
                        <a16:creationId xmlns:a16="http://schemas.microsoft.com/office/drawing/2014/main" id="{136FBECC-2D4E-4738-B0A2-A4E7B77203B4}"/>
                      </a:ext>
                    </a:extLst>
                  </p:cNvPr>
                  <p:cNvSpPr/>
                  <p:nvPr/>
                </p:nvSpPr>
                <p:spPr>
                  <a:xfrm>
                    <a:off x="2508388" y="4027855"/>
                    <a:ext cx="1668244" cy="49616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lnSpc>
                        <a:spcPct val="80000"/>
                      </a:lnSpc>
                    </a:pPr>
                    <a:endParaRPr lang="en-US" sz="32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107" name="Rectangle 106">
                    <a:extLst>
                      <a:ext uri="{FF2B5EF4-FFF2-40B4-BE49-F238E27FC236}">
                        <a16:creationId xmlns:a16="http://schemas.microsoft.com/office/drawing/2014/main" id="{F9464124-6884-44B3-8607-57A9CDBB4B1A}"/>
                      </a:ext>
                    </a:extLst>
                  </p:cNvPr>
                  <p:cNvSpPr/>
                  <p:nvPr/>
                </p:nvSpPr>
                <p:spPr>
                  <a:xfrm>
                    <a:off x="2218713" y="4917970"/>
                    <a:ext cx="2176650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endParaRPr lang="en-US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</p:grpSp>
        </p:grpSp>
      </p:grpSp>
      <p:sp>
        <p:nvSpPr>
          <p:cNvPr id="114" name="Slide Number Placeholder 1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17" name="Title 1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Teach Q&amp;A/smart Narrative</a:t>
            </a:r>
          </a:p>
        </p:txBody>
      </p:sp>
      <p:sp>
        <p:nvSpPr>
          <p:cNvPr id="115" name="Footer Placeholder 1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Airbnb</a:t>
            </a:r>
          </a:p>
        </p:txBody>
      </p:sp>
      <p:pic>
        <p:nvPicPr>
          <p:cNvPr id="97" name="Picture 9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B566C50-E76F-C307-D3BF-B91839EA3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33" y="1456881"/>
            <a:ext cx="5922768" cy="3598872"/>
          </a:xfrm>
          <a:prstGeom prst="rect">
            <a:avLst/>
          </a:prstGeom>
        </p:spPr>
      </p:pic>
      <p:pic>
        <p:nvPicPr>
          <p:cNvPr id="98" name="Picture 9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D5D865B-0C9A-FD38-0F33-65964A373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393" y="2325798"/>
            <a:ext cx="7134292" cy="34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314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05EF72-6CDB-D0CE-63C5-DDBC95B88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B4DBDB-0F1C-4D14-609A-519434BB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7F0B91-5675-32CC-FE12-F3D178AB5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BD8BA4-4557-1236-FDBF-F738462F37A5}"/>
              </a:ext>
            </a:extLst>
          </p:cNvPr>
          <p:cNvSpPr txBox="1"/>
          <p:nvPr/>
        </p:nvSpPr>
        <p:spPr>
          <a:xfrm>
            <a:off x="989543" y="2508250"/>
            <a:ext cx="10664823" cy="28913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243FEF-7854-F079-FA0C-13AFA7EF6B83}"/>
              </a:ext>
            </a:extLst>
          </p:cNvPr>
          <p:cNvSpPr txBox="1"/>
          <p:nvPr/>
        </p:nvSpPr>
        <p:spPr>
          <a:xfrm>
            <a:off x="910166" y="2180167"/>
            <a:ext cx="9336616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Airbnb is a company</a:t>
            </a:r>
            <a:r>
              <a:rPr lang="en-US" sz="2000" dirty="0">
                <a:solidFill>
                  <a:schemeClr val="accent1"/>
                </a:solidFill>
                <a:ea typeface="+mn-lt"/>
                <a:cs typeface="+mn-lt"/>
              </a:rPr>
              <a:t> operating an online marketplace for short- and long-term homestays and experiences. </a:t>
            </a:r>
            <a:endParaRPr lang="en-US" sz="2000">
              <a:solidFill>
                <a:schemeClr val="accent1"/>
              </a:solidFill>
              <a:latin typeface="Airbnb Cereal Light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Objective of the project is to analyze and visualize the listings of Chicago. 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Performance of listing prices.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Understand the pattern of bookings and availability.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Behavior pattern of hosts and guests. 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Review and feedback analysis. </a:t>
            </a:r>
          </a:p>
          <a:p>
            <a:endParaRPr lang="en-US" dirty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671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116"/>
          <p:cNvSpPr>
            <a:spLocks noGrp="1"/>
          </p:cNvSpPr>
          <p:nvPr>
            <p:ph type="title"/>
          </p:nvPr>
        </p:nvSpPr>
        <p:spPr>
          <a:xfrm>
            <a:off x="988758" y="546416"/>
            <a:ext cx="10214484" cy="781673"/>
          </a:xfrm>
        </p:spPr>
        <p:txBody>
          <a:bodyPr/>
          <a:lstStyle/>
          <a:p>
            <a:r>
              <a:rPr lang="en-US"/>
              <a:t>Findings</a:t>
            </a:r>
          </a:p>
        </p:txBody>
      </p:sp>
      <p:sp>
        <p:nvSpPr>
          <p:cNvPr id="94" name="Content Placeholder 93">
            <a:extLst>
              <a:ext uri="{FF2B5EF4-FFF2-40B4-BE49-F238E27FC236}">
                <a16:creationId xmlns:a16="http://schemas.microsoft.com/office/drawing/2014/main" id="{A132C29D-461C-48CD-70E5-5BF47D6CC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758" y="2976847"/>
            <a:ext cx="10949073" cy="3200116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 algn="just"/>
            <a:r>
              <a:rPr lang="en-US">
                <a:solidFill>
                  <a:schemeClr val="accent1"/>
                </a:solidFill>
              </a:rPr>
              <a:t>In </a:t>
            </a:r>
            <a:r>
              <a:rPr lang="en-US" err="1">
                <a:solidFill>
                  <a:schemeClr val="accent1"/>
                </a:solidFill>
              </a:rPr>
              <a:t>chicago</a:t>
            </a:r>
            <a:r>
              <a:rPr lang="en-US">
                <a:solidFill>
                  <a:schemeClr val="accent1"/>
                </a:solidFill>
              </a:rPr>
              <a:t>, most of the property types are Entire Apartments/house least are unique stays.</a:t>
            </a:r>
          </a:p>
          <a:p>
            <a:pPr algn="just"/>
            <a:r>
              <a:rPr lang="en-US">
                <a:solidFill>
                  <a:schemeClr val="accent1"/>
                </a:solidFill>
              </a:rPr>
              <a:t>Property with 10 Bedrooms are of high price than with11-12 bedrooms</a:t>
            </a:r>
          </a:p>
          <a:p>
            <a:pPr algn="just"/>
            <a:r>
              <a:rPr lang="en-US">
                <a:solidFill>
                  <a:schemeClr val="accent1"/>
                </a:solidFill>
              </a:rPr>
              <a:t>October month has more listings and Entire unit is leading in prices, reviews and listings.</a:t>
            </a:r>
          </a:p>
          <a:p>
            <a:pPr algn="just"/>
            <a:r>
              <a:rPr lang="en-US" err="1">
                <a:solidFill>
                  <a:schemeClr val="accent1"/>
                </a:solidFill>
              </a:rPr>
              <a:t>Has_avaliability</a:t>
            </a:r>
            <a:r>
              <a:rPr lang="en-US">
                <a:solidFill>
                  <a:schemeClr val="accent1"/>
                </a:solidFill>
              </a:rPr>
              <a:t> is more likely to be true when </a:t>
            </a:r>
            <a:r>
              <a:rPr lang="en-US" err="1">
                <a:solidFill>
                  <a:schemeClr val="accent1"/>
                </a:solidFill>
              </a:rPr>
              <a:t>Instantly_bookable</a:t>
            </a:r>
            <a:r>
              <a:rPr lang="en-US">
                <a:solidFill>
                  <a:schemeClr val="accent1"/>
                </a:solidFill>
              </a:rPr>
              <a:t> is true, host acceptance rate is </a:t>
            </a:r>
            <a:r>
              <a:rPr lang="en-US">
                <a:solidFill>
                  <a:schemeClr val="accent1"/>
                </a:solidFill>
                <a:ea typeface="+mn-lt"/>
                <a:cs typeface="+mn-lt"/>
              </a:rPr>
              <a:t>97%, 100% and property type is entire rental unit.</a:t>
            </a:r>
          </a:p>
          <a:p>
            <a:pPr algn="just"/>
            <a:endParaRPr lang="en-US">
              <a:solidFill>
                <a:schemeClr val="accent1"/>
              </a:solidFill>
            </a:endParaRPr>
          </a:p>
          <a:p>
            <a:pPr algn="just"/>
            <a:endParaRPr lang="en-US">
              <a:solidFill>
                <a:srgbClr val="FF5A5F"/>
              </a:solidFill>
            </a:endParaRPr>
          </a:p>
          <a:p>
            <a:endParaRPr lang="en-US"/>
          </a:p>
        </p:txBody>
      </p:sp>
      <p:sp>
        <p:nvSpPr>
          <p:cNvPr id="115" name="Footer Placeholder 1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Airbnb</a:t>
            </a:r>
          </a:p>
        </p:txBody>
      </p:sp>
      <p:sp>
        <p:nvSpPr>
          <p:cNvPr id="114" name="Slide Number Placeholder 1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6680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335B1-9F9A-4B85-BDAC-2E723285B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1F90A-ED6B-F388-D2E4-88CAF1E98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5A5F"/>
                </a:solidFill>
                <a:ea typeface="+mn-lt"/>
                <a:cs typeface="+mn-lt"/>
              </a:rPr>
              <a:t>Host Blue ground has highest listings followed by Room picks by </a:t>
            </a:r>
            <a:r>
              <a:rPr lang="en-US" err="1">
                <a:solidFill>
                  <a:srgbClr val="FF5A5F"/>
                </a:solidFill>
                <a:ea typeface="+mn-lt"/>
                <a:cs typeface="+mn-lt"/>
              </a:rPr>
              <a:t>victoria</a:t>
            </a:r>
            <a:endParaRPr lang="en-US">
              <a:solidFill>
                <a:srgbClr val="FF5A5F"/>
              </a:solidFill>
              <a:ea typeface="+mn-lt"/>
              <a:cs typeface="+mn-lt"/>
            </a:endParaRPr>
          </a:p>
          <a:p>
            <a:r>
              <a:rPr lang="en-US">
                <a:solidFill>
                  <a:srgbClr val="FF5A5F"/>
                </a:solidFill>
              </a:rPr>
              <a:t>As the host response rate increases the number of reviews increased</a:t>
            </a:r>
          </a:p>
          <a:p>
            <a:r>
              <a:rPr lang="en-US">
                <a:solidFill>
                  <a:srgbClr val="FF5A5F"/>
                </a:solidFill>
              </a:rPr>
              <a:t>97.59% of reviews are positive about the chicago listings and traveler's dream is the top listing as per location review score</a:t>
            </a:r>
          </a:p>
          <a:p>
            <a:endParaRPr lang="en-US">
              <a:solidFill>
                <a:srgbClr val="FF5A5F"/>
              </a:solidFill>
            </a:endParaRPr>
          </a:p>
          <a:p>
            <a:endParaRPr lang="en-US">
              <a:solidFill>
                <a:srgbClr val="FF5A5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85D49F-53E3-9728-C56C-F59D6338C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AD23D0-8C58-3952-4072-B278C77CF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815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335B1-9F9A-4B85-BDAC-2E723285B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1F90A-ED6B-F388-D2E4-88CAF1E98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FF5A5F"/>
                </a:solidFill>
              </a:rPr>
              <a:t>As per our analysis on the listings of the Chicago </a:t>
            </a:r>
            <a:endParaRPr lang="en-US"/>
          </a:p>
          <a:p>
            <a:r>
              <a:rPr lang="en-US">
                <a:solidFill>
                  <a:srgbClr val="FF5A5F"/>
                </a:solidFill>
              </a:rPr>
              <a:t>If the host response rate is good then the reviews are positive.</a:t>
            </a:r>
            <a:endParaRPr lang="en-US"/>
          </a:p>
          <a:p>
            <a:r>
              <a:rPr lang="en-US">
                <a:solidFill>
                  <a:srgbClr val="FF5A5F"/>
                </a:solidFill>
              </a:rPr>
              <a:t>People are looking for properties with instantly bookable properties</a:t>
            </a:r>
          </a:p>
          <a:p>
            <a:endParaRPr lang="en-US">
              <a:solidFill>
                <a:srgbClr val="FF5A5F"/>
              </a:solidFill>
            </a:endParaRPr>
          </a:p>
          <a:p>
            <a:endParaRPr lang="en-US">
              <a:solidFill>
                <a:srgbClr val="FF5A5F"/>
              </a:solidFill>
            </a:endParaRPr>
          </a:p>
          <a:p>
            <a:endParaRPr lang="en-US">
              <a:solidFill>
                <a:srgbClr val="FF5A5F"/>
              </a:solidFill>
            </a:endParaRPr>
          </a:p>
          <a:p>
            <a:endParaRPr lang="en-US">
              <a:solidFill>
                <a:srgbClr val="FF5A5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85D49F-53E3-9728-C56C-F59D6338C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AD23D0-8C58-3952-4072-B278C77CF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079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EC40F3D8-CE00-46FC-8EAB-0CDD938F82C7}"/>
              </a:ext>
            </a:extLst>
          </p:cNvPr>
          <p:cNvGrpSpPr/>
          <p:nvPr/>
        </p:nvGrpSpPr>
        <p:grpSpPr>
          <a:xfrm>
            <a:off x="660010" y="532388"/>
            <a:ext cx="10576505" cy="5827753"/>
            <a:chOff x="2952208" y="413161"/>
            <a:chExt cx="8536532" cy="5827753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642FF15-9466-46B9-853B-EC08844F9307}"/>
                </a:ext>
              </a:extLst>
            </p:cNvPr>
            <p:cNvGrpSpPr/>
            <p:nvPr/>
          </p:nvGrpSpPr>
          <p:grpSpPr>
            <a:xfrm>
              <a:off x="3096300" y="1543734"/>
              <a:ext cx="8392440" cy="4697180"/>
              <a:chOff x="3096300" y="1543734"/>
              <a:chExt cx="8392440" cy="469718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3F580E0-C421-425F-9595-F8080AE26748}"/>
                  </a:ext>
                </a:extLst>
              </p:cNvPr>
              <p:cNvGrpSpPr/>
              <p:nvPr/>
            </p:nvGrpSpPr>
            <p:grpSpPr>
              <a:xfrm>
                <a:off x="3096300" y="1543734"/>
                <a:ext cx="8392440" cy="4697180"/>
                <a:chOff x="3101466" y="761881"/>
                <a:chExt cx="8392440" cy="5321818"/>
              </a:xfrm>
            </p:grpSpPr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0803D9AC-BF64-4C63-8BBD-321808E0DD6B}"/>
                    </a:ext>
                  </a:extLst>
                </p:cNvPr>
                <p:cNvSpPr/>
                <p:nvPr/>
              </p:nvSpPr>
              <p:spPr>
                <a:xfrm>
                  <a:off x="3101466" y="2632677"/>
                  <a:ext cx="5287224" cy="1544685"/>
                </a:xfrm>
                <a:prstGeom prst="roundRect">
                  <a:avLst>
                    <a:gd name="adj" fmla="val 606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88594203-3A90-4651-AB1D-463AE1763B85}"/>
                    </a:ext>
                  </a:extLst>
                </p:cNvPr>
                <p:cNvGrpSpPr/>
                <p:nvPr/>
              </p:nvGrpSpPr>
              <p:grpSpPr>
                <a:xfrm>
                  <a:off x="6065938" y="761881"/>
                  <a:ext cx="5339475" cy="1544685"/>
                  <a:chOff x="6065938" y="761881"/>
                  <a:chExt cx="5339475" cy="1544685"/>
                </a:xfrm>
              </p:grpSpPr>
              <p:sp>
                <p:nvSpPr>
                  <p:cNvPr id="12" name="Rectangle: Rounded Corners 11">
                    <a:extLst>
                      <a:ext uri="{FF2B5EF4-FFF2-40B4-BE49-F238E27FC236}">
                        <a16:creationId xmlns:a16="http://schemas.microsoft.com/office/drawing/2014/main" id="{CEFAFCC0-AD18-4220-B052-9C5B7AA63DF5}"/>
                      </a:ext>
                    </a:extLst>
                  </p:cNvPr>
                  <p:cNvSpPr/>
                  <p:nvPr/>
                </p:nvSpPr>
                <p:spPr>
                  <a:xfrm>
                    <a:off x="6065938" y="761881"/>
                    <a:ext cx="5339475" cy="1544685"/>
                  </a:xfrm>
                  <a:prstGeom prst="roundRect">
                    <a:avLst>
                      <a:gd name="adj" fmla="val 6060"/>
                    </a:avLst>
                  </a:prstGeom>
                  <a:solidFill>
                    <a:schemeClr val="bg1">
                      <a:alpha val="0"/>
                    </a:schemeClr>
                  </a:solidFill>
                  <a:ln w="12700">
                    <a:solidFill>
                      <a:schemeClr val="bg1">
                        <a:lumMod val="85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14" name="Freeform 53">
                    <a:extLst>
                      <a:ext uri="{FF2B5EF4-FFF2-40B4-BE49-F238E27FC236}">
                        <a16:creationId xmlns:a16="http://schemas.microsoft.com/office/drawing/2014/main" id="{357CDB2E-69EA-4AC2-8131-2253E721824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290120" y="1194480"/>
                    <a:ext cx="713186" cy="518347"/>
                  </a:xfrm>
                  <a:custGeom>
                    <a:avLst/>
                    <a:gdLst>
                      <a:gd name="T0" fmla="*/ 91 w 143"/>
                      <a:gd name="T1" fmla="*/ 11 h 104"/>
                      <a:gd name="T2" fmla="*/ 92 w 143"/>
                      <a:gd name="T3" fmla="*/ 8 h 104"/>
                      <a:gd name="T4" fmla="*/ 78 w 143"/>
                      <a:gd name="T5" fmla="*/ 6 h 104"/>
                      <a:gd name="T6" fmla="*/ 76 w 143"/>
                      <a:gd name="T7" fmla="*/ 10 h 104"/>
                      <a:gd name="T8" fmla="*/ 84 w 143"/>
                      <a:gd name="T9" fmla="*/ 11 h 104"/>
                      <a:gd name="T10" fmla="*/ 1 w 143"/>
                      <a:gd name="T11" fmla="*/ 80 h 104"/>
                      <a:gd name="T12" fmla="*/ 18 w 143"/>
                      <a:gd name="T13" fmla="*/ 81 h 104"/>
                      <a:gd name="T14" fmla="*/ 33 w 143"/>
                      <a:gd name="T15" fmla="*/ 103 h 104"/>
                      <a:gd name="T16" fmla="*/ 15 w 143"/>
                      <a:gd name="T17" fmla="*/ 102 h 104"/>
                      <a:gd name="T18" fmla="*/ 1 w 143"/>
                      <a:gd name="T19" fmla="*/ 80 h 104"/>
                      <a:gd name="T20" fmla="*/ 142 w 143"/>
                      <a:gd name="T21" fmla="*/ 73 h 104"/>
                      <a:gd name="T22" fmla="*/ 131 w 143"/>
                      <a:gd name="T23" fmla="*/ 71 h 104"/>
                      <a:gd name="T24" fmla="*/ 101 w 143"/>
                      <a:gd name="T25" fmla="*/ 81 h 104"/>
                      <a:gd name="T26" fmla="*/ 105 w 143"/>
                      <a:gd name="T27" fmla="*/ 88 h 104"/>
                      <a:gd name="T28" fmla="*/ 73 w 143"/>
                      <a:gd name="T29" fmla="*/ 91 h 104"/>
                      <a:gd name="T30" fmla="*/ 92 w 143"/>
                      <a:gd name="T31" fmla="*/ 91 h 104"/>
                      <a:gd name="T32" fmla="*/ 100 w 143"/>
                      <a:gd name="T33" fmla="*/ 83 h 104"/>
                      <a:gd name="T34" fmla="*/ 77 w 143"/>
                      <a:gd name="T35" fmla="*/ 78 h 104"/>
                      <a:gd name="T36" fmla="*/ 46 w 143"/>
                      <a:gd name="T37" fmla="*/ 75 h 104"/>
                      <a:gd name="T38" fmla="*/ 22 w 143"/>
                      <a:gd name="T39" fmla="*/ 80 h 104"/>
                      <a:gd name="T40" fmla="*/ 40 w 143"/>
                      <a:gd name="T41" fmla="*/ 96 h 104"/>
                      <a:gd name="T42" fmla="*/ 66 w 143"/>
                      <a:gd name="T43" fmla="*/ 100 h 104"/>
                      <a:gd name="T44" fmla="*/ 90 w 143"/>
                      <a:gd name="T45" fmla="*/ 103 h 104"/>
                      <a:gd name="T46" fmla="*/ 105 w 143"/>
                      <a:gd name="T47" fmla="*/ 97 h 104"/>
                      <a:gd name="T48" fmla="*/ 142 w 143"/>
                      <a:gd name="T49" fmla="*/ 73 h 104"/>
                      <a:gd name="T50" fmla="*/ 82 w 143"/>
                      <a:gd name="T51" fmla="*/ 46 h 104"/>
                      <a:gd name="T52" fmla="*/ 76 w 143"/>
                      <a:gd name="T53" fmla="*/ 40 h 104"/>
                      <a:gd name="T54" fmla="*/ 82 w 143"/>
                      <a:gd name="T55" fmla="*/ 35 h 104"/>
                      <a:gd name="T56" fmla="*/ 86 w 143"/>
                      <a:gd name="T57" fmla="*/ 29 h 104"/>
                      <a:gd name="T58" fmla="*/ 92 w 143"/>
                      <a:gd name="T59" fmla="*/ 35 h 104"/>
                      <a:gd name="T60" fmla="*/ 86 w 143"/>
                      <a:gd name="T61" fmla="*/ 40 h 104"/>
                      <a:gd name="T62" fmla="*/ 82 w 143"/>
                      <a:gd name="T63" fmla="*/ 46 h 104"/>
                      <a:gd name="T64" fmla="*/ 84 w 143"/>
                      <a:gd name="T65" fmla="*/ 63 h 104"/>
                      <a:gd name="T66" fmla="*/ 50 w 143"/>
                      <a:gd name="T67" fmla="*/ 57 h 104"/>
                      <a:gd name="T68" fmla="*/ 52 w 143"/>
                      <a:gd name="T69" fmla="*/ 37 h 104"/>
                      <a:gd name="T70" fmla="*/ 66 w 143"/>
                      <a:gd name="T71" fmla="*/ 39 h 104"/>
                      <a:gd name="T72" fmla="*/ 102 w 143"/>
                      <a:gd name="T73" fmla="*/ 39 h 104"/>
                      <a:gd name="T74" fmla="*/ 116 w 143"/>
                      <a:gd name="T75" fmla="*/ 37 h 104"/>
                      <a:gd name="T76" fmla="*/ 118 w 143"/>
                      <a:gd name="T77" fmla="*/ 57 h 104"/>
                      <a:gd name="T78" fmla="*/ 84 w 143"/>
                      <a:gd name="T79" fmla="*/ 63 h 104"/>
                      <a:gd name="T80" fmla="*/ 106 w 143"/>
                      <a:gd name="T81" fmla="*/ 11 h 104"/>
                      <a:gd name="T82" fmla="*/ 118 w 143"/>
                      <a:gd name="T83" fmla="*/ 16 h 104"/>
                      <a:gd name="T84" fmla="*/ 117 w 143"/>
                      <a:gd name="T85" fmla="*/ 32 h 104"/>
                      <a:gd name="T86" fmla="*/ 101 w 143"/>
                      <a:gd name="T87" fmla="*/ 31 h 104"/>
                      <a:gd name="T88" fmla="*/ 67 w 143"/>
                      <a:gd name="T89" fmla="*/ 31 h 104"/>
                      <a:gd name="T90" fmla="*/ 51 w 143"/>
                      <a:gd name="T91" fmla="*/ 32 h 104"/>
                      <a:gd name="T92" fmla="*/ 50 w 143"/>
                      <a:gd name="T93" fmla="*/ 16 h 104"/>
                      <a:gd name="T94" fmla="*/ 68 w 143"/>
                      <a:gd name="T95" fmla="*/ 11 h 104"/>
                      <a:gd name="T96" fmla="*/ 71 w 143"/>
                      <a:gd name="T97" fmla="*/ 5 h 104"/>
                      <a:gd name="T98" fmla="*/ 92 w 143"/>
                      <a:gd name="T99" fmla="*/ 0 h 104"/>
                      <a:gd name="T100" fmla="*/ 98 w 143"/>
                      <a:gd name="T101" fmla="*/ 11 h 104"/>
                      <a:gd name="T102" fmla="*/ 106 w 143"/>
                      <a:gd name="T103" fmla="*/ 11 h 1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143" h="104">
                        <a:moveTo>
                          <a:pt x="84" y="11"/>
                        </a:moveTo>
                        <a:cubicBezTo>
                          <a:pt x="86" y="11"/>
                          <a:pt x="88" y="11"/>
                          <a:pt x="91" y="11"/>
                        </a:cubicBezTo>
                        <a:cubicBezTo>
                          <a:pt x="92" y="11"/>
                          <a:pt x="92" y="11"/>
                          <a:pt x="92" y="10"/>
                        </a:cubicBezTo>
                        <a:cubicBezTo>
                          <a:pt x="92" y="9"/>
                          <a:pt x="92" y="8"/>
                          <a:pt x="92" y="8"/>
                        </a:cubicBezTo>
                        <a:cubicBezTo>
                          <a:pt x="92" y="6"/>
                          <a:pt x="92" y="5"/>
                          <a:pt x="90" y="6"/>
                        </a:cubicBezTo>
                        <a:cubicBezTo>
                          <a:pt x="86" y="6"/>
                          <a:pt x="82" y="6"/>
                          <a:pt x="78" y="6"/>
                        </a:cubicBezTo>
                        <a:cubicBezTo>
                          <a:pt x="76" y="6"/>
                          <a:pt x="76" y="6"/>
                          <a:pt x="76" y="7"/>
                        </a:cubicBezTo>
                        <a:cubicBezTo>
                          <a:pt x="76" y="8"/>
                          <a:pt x="76" y="9"/>
                          <a:pt x="76" y="10"/>
                        </a:cubicBezTo>
                        <a:cubicBezTo>
                          <a:pt x="76" y="11"/>
                          <a:pt x="76" y="11"/>
                          <a:pt x="77" y="11"/>
                        </a:cubicBezTo>
                        <a:cubicBezTo>
                          <a:pt x="79" y="11"/>
                          <a:pt x="82" y="11"/>
                          <a:pt x="84" y="11"/>
                        </a:cubicBezTo>
                        <a:close/>
                        <a:moveTo>
                          <a:pt x="1" y="80"/>
                        </a:moveTo>
                        <a:cubicBezTo>
                          <a:pt x="1" y="80"/>
                          <a:pt x="1" y="80"/>
                          <a:pt x="1" y="80"/>
                        </a:cubicBezTo>
                        <a:cubicBezTo>
                          <a:pt x="16" y="80"/>
                          <a:pt x="16" y="80"/>
                          <a:pt x="16" y="80"/>
                        </a:cubicBezTo>
                        <a:cubicBezTo>
                          <a:pt x="17" y="80"/>
                          <a:pt x="18" y="80"/>
                          <a:pt x="18" y="81"/>
                        </a:cubicBezTo>
                        <a:cubicBezTo>
                          <a:pt x="33" y="102"/>
                          <a:pt x="33" y="102"/>
                          <a:pt x="33" y="102"/>
                        </a:cubicBezTo>
                        <a:cubicBezTo>
                          <a:pt x="33" y="103"/>
                          <a:pt x="33" y="103"/>
                          <a:pt x="33" y="103"/>
                        </a:cubicBezTo>
                        <a:cubicBezTo>
                          <a:pt x="17" y="103"/>
                          <a:pt x="17" y="103"/>
                          <a:pt x="17" y="103"/>
                        </a:cubicBezTo>
                        <a:cubicBezTo>
                          <a:pt x="16" y="103"/>
                          <a:pt x="16" y="103"/>
                          <a:pt x="15" y="102"/>
                        </a:cubicBezTo>
                        <a:cubicBezTo>
                          <a:pt x="1" y="81"/>
                          <a:pt x="1" y="81"/>
                          <a:pt x="1" y="81"/>
                        </a:cubicBezTo>
                        <a:cubicBezTo>
                          <a:pt x="0" y="80"/>
                          <a:pt x="0" y="80"/>
                          <a:pt x="1" y="80"/>
                        </a:cubicBezTo>
                        <a:close/>
                        <a:moveTo>
                          <a:pt x="142" y="73"/>
                        </a:moveTo>
                        <a:cubicBezTo>
                          <a:pt x="142" y="73"/>
                          <a:pt x="142" y="73"/>
                          <a:pt x="142" y="73"/>
                        </a:cubicBezTo>
                        <a:cubicBezTo>
                          <a:pt x="141" y="71"/>
                          <a:pt x="138" y="70"/>
                          <a:pt x="134" y="70"/>
                        </a:cubicBezTo>
                        <a:cubicBezTo>
                          <a:pt x="133" y="70"/>
                          <a:pt x="132" y="71"/>
                          <a:pt x="131" y="71"/>
                        </a:cubicBezTo>
                        <a:cubicBezTo>
                          <a:pt x="126" y="73"/>
                          <a:pt x="102" y="81"/>
                          <a:pt x="102" y="81"/>
                        </a:cubicBezTo>
                        <a:cubicBezTo>
                          <a:pt x="101" y="81"/>
                          <a:pt x="101" y="81"/>
                          <a:pt x="101" y="81"/>
                        </a:cubicBezTo>
                        <a:cubicBezTo>
                          <a:pt x="102" y="81"/>
                          <a:pt x="102" y="81"/>
                          <a:pt x="102" y="81"/>
                        </a:cubicBezTo>
                        <a:cubicBezTo>
                          <a:pt x="105" y="84"/>
                          <a:pt x="106" y="86"/>
                          <a:pt x="105" y="88"/>
                        </a:cubicBezTo>
                        <a:cubicBezTo>
                          <a:pt x="105" y="91"/>
                          <a:pt x="101" y="93"/>
                          <a:pt x="94" y="93"/>
                        </a:cubicBezTo>
                        <a:cubicBezTo>
                          <a:pt x="88" y="94"/>
                          <a:pt x="81" y="93"/>
                          <a:pt x="73" y="91"/>
                        </a:cubicBezTo>
                        <a:cubicBezTo>
                          <a:pt x="74" y="91"/>
                          <a:pt x="75" y="91"/>
                          <a:pt x="76" y="91"/>
                        </a:cubicBezTo>
                        <a:cubicBezTo>
                          <a:pt x="82" y="91"/>
                          <a:pt x="88" y="91"/>
                          <a:pt x="92" y="91"/>
                        </a:cubicBezTo>
                        <a:cubicBezTo>
                          <a:pt x="99" y="91"/>
                          <a:pt x="102" y="89"/>
                          <a:pt x="103" y="86"/>
                        </a:cubicBezTo>
                        <a:cubicBezTo>
                          <a:pt x="103" y="85"/>
                          <a:pt x="102" y="84"/>
                          <a:pt x="100" y="83"/>
                        </a:cubicBezTo>
                        <a:cubicBezTo>
                          <a:pt x="97" y="81"/>
                          <a:pt x="92" y="80"/>
                          <a:pt x="86" y="79"/>
                        </a:cubicBezTo>
                        <a:cubicBezTo>
                          <a:pt x="83" y="79"/>
                          <a:pt x="79" y="79"/>
                          <a:pt x="77" y="78"/>
                        </a:cubicBezTo>
                        <a:cubicBezTo>
                          <a:pt x="69" y="76"/>
                          <a:pt x="60" y="74"/>
                          <a:pt x="50" y="74"/>
                        </a:cubicBezTo>
                        <a:cubicBezTo>
                          <a:pt x="49" y="74"/>
                          <a:pt x="47" y="75"/>
                          <a:pt x="46" y="75"/>
                        </a:cubicBezTo>
                        <a:cubicBezTo>
                          <a:pt x="38" y="76"/>
                          <a:pt x="31" y="78"/>
                          <a:pt x="23" y="80"/>
                        </a:cubicBezTo>
                        <a:cubicBezTo>
                          <a:pt x="22" y="80"/>
                          <a:pt x="22" y="80"/>
                          <a:pt x="22" y="80"/>
                        </a:cubicBezTo>
                        <a:cubicBezTo>
                          <a:pt x="34" y="97"/>
                          <a:pt x="34" y="97"/>
                          <a:pt x="34" y="97"/>
                        </a:cubicBezTo>
                        <a:cubicBezTo>
                          <a:pt x="35" y="96"/>
                          <a:pt x="38" y="96"/>
                          <a:pt x="40" y="96"/>
                        </a:cubicBezTo>
                        <a:cubicBezTo>
                          <a:pt x="43" y="95"/>
                          <a:pt x="45" y="96"/>
                          <a:pt x="48" y="96"/>
                        </a:cubicBezTo>
                        <a:cubicBezTo>
                          <a:pt x="50" y="96"/>
                          <a:pt x="59" y="98"/>
                          <a:pt x="66" y="100"/>
                        </a:cubicBezTo>
                        <a:cubicBezTo>
                          <a:pt x="74" y="102"/>
                          <a:pt x="82" y="103"/>
                          <a:pt x="85" y="103"/>
                        </a:cubicBezTo>
                        <a:cubicBezTo>
                          <a:pt x="86" y="104"/>
                          <a:pt x="88" y="104"/>
                          <a:pt x="90" y="103"/>
                        </a:cubicBezTo>
                        <a:cubicBezTo>
                          <a:pt x="93" y="103"/>
                          <a:pt x="97" y="101"/>
                          <a:pt x="101" y="99"/>
                        </a:cubicBezTo>
                        <a:cubicBezTo>
                          <a:pt x="102" y="98"/>
                          <a:pt x="104" y="98"/>
                          <a:pt x="105" y="97"/>
                        </a:cubicBezTo>
                        <a:cubicBezTo>
                          <a:pt x="139" y="79"/>
                          <a:pt x="139" y="79"/>
                          <a:pt x="139" y="79"/>
                        </a:cubicBezTo>
                        <a:cubicBezTo>
                          <a:pt x="143" y="76"/>
                          <a:pt x="143" y="74"/>
                          <a:pt x="142" y="73"/>
                        </a:cubicBezTo>
                        <a:close/>
                        <a:moveTo>
                          <a:pt x="82" y="46"/>
                        </a:moveTo>
                        <a:cubicBezTo>
                          <a:pt x="82" y="46"/>
                          <a:pt x="82" y="46"/>
                          <a:pt x="82" y="46"/>
                        </a:cubicBezTo>
                        <a:cubicBezTo>
                          <a:pt x="82" y="40"/>
                          <a:pt x="82" y="40"/>
                          <a:pt x="82" y="40"/>
                        </a:cubicBezTo>
                        <a:cubicBezTo>
                          <a:pt x="76" y="40"/>
                          <a:pt x="76" y="40"/>
                          <a:pt x="76" y="40"/>
                        </a:cubicBezTo>
                        <a:cubicBezTo>
                          <a:pt x="76" y="35"/>
                          <a:pt x="76" y="35"/>
                          <a:pt x="76" y="35"/>
                        </a:cubicBezTo>
                        <a:cubicBezTo>
                          <a:pt x="82" y="35"/>
                          <a:pt x="82" y="35"/>
                          <a:pt x="82" y="35"/>
                        </a:cubicBezTo>
                        <a:cubicBezTo>
                          <a:pt x="82" y="29"/>
                          <a:pt x="82" y="29"/>
                          <a:pt x="82" y="29"/>
                        </a:cubicBezTo>
                        <a:cubicBezTo>
                          <a:pt x="86" y="29"/>
                          <a:pt x="86" y="29"/>
                          <a:pt x="86" y="29"/>
                        </a:cubicBezTo>
                        <a:cubicBezTo>
                          <a:pt x="86" y="35"/>
                          <a:pt x="86" y="35"/>
                          <a:pt x="86" y="35"/>
                        </a:cubicBezTo>
                        <a:cubicBezTo>
                          <a:pt x="92" y="35"/>
                          <a:pt x="92" y="35"/>
                          <a:pt x="92" y="35"/>
                        </a:cubicBezTo>
                        <a:cubicBezTo>
                          <a:pt x="92" y="40"/>
                          <a:pt x="92" y="40"/>
                          <a:pt x="92" y="40"/>
                        </a:cubicBezTo>
                        <a:cubicBezTo>
                          <a:pt x="86" y="40"/>
                          <a:pt x="86" y="40"/>
                          <a:pt x="86" y="40"/>
                        </a:cubicBezTo>
                        <a:cubicBezTo>
                          <a:pt x="86" y="46"/>
                          <a:pt x="86" y="46"/>
                          <a:pt x="86" y="46"/>
                        </a:cubicBezTo>
                        <a:lnTo>
                          <a:pt x="82" y="46"/>
                        </a:lnTo>
                        <a:close/>
                        <a:moveTo>
                          <a:pt x="84" y="63"/>
                        </a:moveTo>
                        <a:cubicBezTo>
                          <a:pt x="84" y="63"/>
                          <a:pt x="84" y="63"/>
                          <a:pt x="84" y="63"/>
                        </a:cubicBezTo>
                        <a:cubicBezTo>
                          <a:pt x="75" y="63"/>
                          <a:pt x="65" y="63"/>
                          <a:pt x="56" y="63"/>
                        </a:cubicBezTo>
                        <a:cubicBezTo>
                          <a:pt x="52" y="63"/>
                          <a:pt x="50" y="61"/>
                          <a:pt x="50" y="57"/>
                        </a:cubicBezTo>
                        <a:cubicBezTo>
                          <a:pt x="49" y="51"/>
                          <a:pt x="50" y="45"/>
                          <a:pt x="49" y="40"/>
                        </a:cubicBezTo>
                        <a:cubicBezTo>
                          <a:pt x="49" y="38"/>
                          <a:pt x="50" y="37"/>
                          <a:pt x="52" y="37"/>
                        </a:cubicBezTo>
                        <a:cubicBezTo>
                          <a:pt x="56" y="37"/>
                          <a:pt x="60" y="37"/>
                          <a:pt x="64" y="37"/>
                        </a:cubicBezTo>
                        <a:cubicBezTo>
                          <a:pt x="66" y="37"/>
                          <a:pt x="66" y="37"/>
                          <a:pt x="66" y="39"/>
                        </a:cubicBezTo>
                        <a:cubicBezTo>
                          <a:pt x="67" y="49"/>
                          <a:pt x="75" y="55"/>
                          <a:pt x="84" y="55"/>
                        </a:cubicBezTo>
                        <a:cubicBezTo>
                          <a:pt x="93" y="55"/>
                          <a:pt x="101" y="49"/>
                          <a:pt x="102" y="39"/>
                        </a:cubicBezTo>
                        <a:cubicBezTo>
                          <a:pt x="102" y="38"/>
                          <a:pt x="102" y="37"/>
                          <a:pt x="104" y="37"/>
                        </a:cubicBezTo>
                        <a:cubicBezTo>
                          <a:pt x="108" y="37"/>
                          <a:pt x="112" y="37"/>
                          <a:pt x="116" y="37"/>
                        </a:cubicBezTo>
                        <a:cubicBezTo>
                          <a:pt x="118" y="37"/>
                          <a:pt x="118" y="38"/>
                          <a:pt x="118" y="39"/>
                        </a:cubicBezTo>
                        <a:cubicBezTo>
                          <a:pt x="118" y="45"/>
                          <a:pt x="118" y="51"/>
                          <a:pt x="118" y="57"/>
                        </a:cubicBezTo>
                        <a:cubicBezTo>
                          <a:pt x="118" y="61"/>
                          <a:pt x="116" y="63"/>
                          <a:pt x="113" y="63"/>
                        </a:cubicBezTo>
                        <a:cubicBezTo>
                          <a:pt x="103" y="63"/>
                          <a:pt x="93" y="63"/>
                          <a:pt x="84" y="63"/>
                        </a:cubicBezTo>
                        <a:close/>
                        <a:moveTo>
                          <a:pt x="106" y="11"/>
                        </a:moveTo>
                        <a:cubicBezTo>
                          <a:pt x="106" y="11"/>
                          <a:pt x="106" y="11"/>
                          <a:pt x="106" y="11"/>
                        </a:cubicBezTo>
                        <a:cubicBezTo>
                          <a:pt x="109" y="11"/>
                          <a:pt x="111" y="11"/>
                          <a:pt x="113" y="11"/>
                        </a:cubicBezTo>
                        <a:cubicBezTo>
                          <a:pt x="116" y="11"/>
                          <a:pt x="118" y="13"/>
                          <a:pt x="118" y="16"/>
                        </a:cubicBezTo>
                        <a:cubicBezTo>
                          <a:pt x="118" y="21"/>
                          <a:pt x="118" y="26"/>
                          <a:pt x="118" y="30"/>
                        </a:cubicBezTo>
                        <a:cubicBezTo>
                          <a:pt x="118" y="31"/>
                          <a:pt x="118" y="32"/>
                          <a:pt x="117" y="32"/>
                        </a:cubicBezTo>
                        <a:cubicBezTo>
                          <a:pt x="112" y="32"/>
                          <a:pt x="107" y="32"/>
                          <a:pt x="102" y="32"/>
                        </a:cubicBezTo>
                        <a:cubicBezTo>
                          <a:pt x="101" y="32"/>
                          <a:pt x="101" y="31"/>
                          <a:pt x="101" y="31"/>
                        </a:cubicBezTo>
                        <a:cubicBezTo>
                          <a:pt x="97" y="23"/>
                          <a:pt x="92" y="20"/>
                          <a:pt x="84" y="20"/>
                        </a:cubicBezTo>
                        <a:cubicBezTo>
                          <a:pt x="76" y="20"/>
                          <a:pt x="71" y="23"/>
                          <a:pt x="67" y="31"/>
                        </a:cubicBezTo>
                        <a:cubicBezTo>
                          <a:pt x="67" y="32"/>
                          <a:pt x="66" y="32"/>
                          <a:pt x="66" y="32"/>
                        </a:cubicBezTo>
                        <a:cubicBezTo>
                          <a:pt x="60" y="32"/>
                          <a:pt x="56" y="32"/>
                          <a:pt x="51" y="32"/>
                        </a:cubicBezTo>
                        <a:cubicBezTo>
                          <a:pt x="50" y="32"/>
                          <a:pt x="49" y="31"/>
                          <a:pt x="49" y="30"/>
                        </a:cubicBezTo>
                        <a:cubicBezTo>
                          <a:pt x="50" y="26"/>
                          <a:pt x="49" y="21"/>
                          <a:pt x="50" y="16"/>
                        </a:cubicBezTo>
                        <a:cubicBezTo>
                          <a:pt x="50" y="13"/>
                          <a:pt x="52" y="11"/>
                          <a:pt x="55" y="11"/>
                        </a:cubicBezTo>
                        <a:cubicBezTo>
                          <a:pt x="59" y="11"/>
                          <a:pt x="64" y="11"/>
                          <a:pt x="68" y="11"/>
                        </a:cubicBezTo>
                        <a:cubicBezTo>
                          <a:pt x="71" y="11"/>
                          <a:pt x="71" y="11"/>
                          <a:pt x="71" y="9"/>
                        </a:cubicBezTo>
                        <a:cubicBezTo>
                          <a:pt x="71" y="7"/>
                          <a:pt x="71" y="6"/>
                          <a:pt x="71" y="5"/>
                        </a:cubicBezTo>
                        <a:cubicBezTo>
                          <a:pt x="71" y="2"/>
                          <a:pt x="73" y="0"/>
                          <a:pt x="76" y="0"/>
                        </a:cubicBezTo>
                        <a:cubicBezTo>
                          <a:pt x="81" y="0"/>
                          <a:pt x="87" y="0"/>
                          <a:pt x="92" y="0"/>
                        </a:cubicBezTo>
                        <a:cubicBezTo>
                          <a:pt x="95" y="0"/>
                          <a:pt x="97" y="2"/>
                          <a:pt x="97" y="5"/>
                        </a:cubicBezTo>
                        <a:cubicBezTo>
                          <a:pt x="97" y="7"/>
                          <a:pt x="96" y="10"/>
                          <a:pt x="98" y="11"/>
                        </a:cubicBezTo>
                        <a:cubicBezTo>
                          <a:pt x="99" y="12"/>
                          <a:pt x="102" y="11"/>
                          <a:pt x="104" y="11"/>
                        </a:cubicBezTo>
                        <a:cubicBezTo>
                          <a:pt x="105" y="11"/>
                          <a:pt x="105" y="11"/>
                          <a:pt x="106" y="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14157847-DAA6-47CC-B4D5-C877373462D9}"/>
                    </a:ext>
                  </a:extLst>
                </p:cNvPr>
                <p:cNvGrpSpPr/>
                <p:nvPr/>
              </p:nvGrpSpPr>
              <p:grpSpPr>
                <a:xfrm>
                  <a:off x="5676077" y="4539014"/>
                  <a:ext cx="5817829" cy="1544685"/>
                  <a:chOff x="5676077" y="4539014"/>
                  <a:chExt cx="5817829" cy="1544685"/>
                </a:xfrm>
              </p:grpSpPr>
              <p:sp>
                <p:nvSpPr>
                  <p:cNvPr id="7" name="Rectangle: Rounded Corners 6">
                    <a:extLst>
                      <a:ext uri="{FF2B5EF4-FFF2-40B4-BE49-F238E27FC236}">
                        <a16:creationId xmlns:a16="http://schemas.microsoft.com/office/drawing/2014/main" id="{5E7F6F80-127B-4130-AC3A-6977943A8FD2}"/>
                      </a:ext>
                    </a:extLst>
                  </p:cNvPr>
                  <p:cNvSpPr/>
                  <p:nvPr/>
                </p:nvSpPr>
                <p:spPr>
                  <a:xfrm>
                    <a:off x="5676077" y="4539014"/>
                    <a:ext cx="5817829" cy="1544685"/>
                  </a:xfrm>
                  <a:prstGeom prst="roundRect">
                    <a:avLst>
                      <a:gd name="adj" fmla="val 6060"/>
                    </a:avLst>
                  </a:prstGeom>
                  <a:solidFill>
                    <a:schemeClr val="bg1">
                      <a:alpha val="0"/>
                    </a:schemeClr>
                  </a:solidFill>
                  <a:ln w="12700">
                    <a:solidFill>
                      <a:schemeClr val="bg1">
                        <a:lumMod val="85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11" name="Freeform 23">
                    <a:extLst>
                      <a:ext uri="{FF2B5EF4-FFF2-40B4-BE49-F238E27FC236}">
                        <a16:creationId xmlns:a16="http://schemas.microsoft.com/office/drawing/2014/main" id="{21013A21-F7AC-44A2-971B-298A659C528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180866" y="4910802"/>
                    <a:ext cx="678527" cy="650106"/>
                  </a:xfrm>
                  <a:custGeom>
                    <a:avLst/>
                    <a:gdLst>
                      <a:gd name="T0" fmla="*/ 141 w 141"/>
                      <a:gd name="T1" fmla="*/ 100 h 136"/>
                      <a:gd name="T2" fmla="*/ 131 w 141"/>
                      <a:gd name="T3" fmla="*/ 97 h 136"/>
                      <a:gd name="T4" fmla="*/ 128 w 141"/>
                      <a:gd name="T5" fmla="*/ 98 h 136"/>
                      <a:gd name="T6" fmla="*/ 94 w 141"/>
                      <a:gd name="T7" fmla="*/ 109 h 136"/>
                      <a:gd name="T8" fmla="*/ 93 w 141"/>
                      <a:gd name="T9" fmla="*/ 109 h 136"/>
                      <a:gd name="T10" fmla="*/ 94 w 141"/>
                      <a:gd name="T11" fmla="*/ 110 h 136"/>
                      <a:gd name="T12" fmla="*/ 98 w 141"/>
                      <a:gd name="T13" fmla="*/ 118 h 136"/>
                      <a:gd name="T14" fmla="*/ 84 w 141"/>
                      <a:gd name="T15" fmla="*/ 124 h 136"/>
                      <a:gd name="T16" fmla="*/ 59 w 141"/>
                      <a:gd name="T17" fmla="*/ 122 h 136"/>
                      <a:gd name="T18" fmla="*/ 63 w 141"/>
                      <a:gd name="T19" fmla="*/ 122 h 136"/>
                      <a:gd name="T20" fmla="*/ 82 w 141"/>
                      <a:gd name="T21" fmla="*/ 121 h 136"/>
                      <a:gd name="T22" fmla="*/ 95 w 141"/>
                      <a:gd name="T23" fmla="*/ 116 h 136"/>
                      <a:gd name="T24" fmla="*/ 91 w 141"/>
                      <a:gd name="T25" fmla="*/ 111 h 136"/>
                      <a:gd name="T26" fmla="*/ 76 w 141"/>
                      <a:gd name="T27" fmla="*/ 108 h 136"/>
                      <a:gd name="T28" fmla="*/ 64 w 141"/>
                      <a:gd name="T29" fmla="*/ 106 h 136"/>
                      <a:gd name="T30" fmla="*/ 33 w 141"/>
                      <a:gd name="T31" fmla="*/ 101 h 136"/>
                      <a:gd name="T32" fmla="*/ 28 w 141"/>
                      <a:gd name="T33" fmla="*/ 102 h 136"/>
                      <a:gd name="T34" fmla="*/ 1 w 141"/>
                      <a:gd name="T35" fmla="*/ 109 h 136"/>
                      <a:gd name="T36" fmla="*/ 0 w 141"/>
                      <a:gd name="T37" fmla="*/ 109 h 136"/>
                      <a:gd name="T38" fmla="*/ 13 w 141"/>
                      <a:gd name="T39" fmla="*/ 128 h 136"/>
                      <a:gd name="T40" fmla="*/ 20 w 141"/>
                      <a:gd name="T41" fmla="*/ 127 h 136"/>
                      <a:gd name="T42" fmla="*/ 30 w 141"/>
                      <a:gd name="T43" fmla="*/ 127 h 136"/>
                      <a:gd name="T44" fmla="*/ 52 w 141"/>
                      <a:gd name="T45" fmla="*/ 131 h 136"/>
                      <a:gd name="T46" fmla="*/ 73 w 141"/>
                      <a:gd name="T47" fmla="*/ 136 h 136"/>
                      <a:gd name="T48" fmla="*/ 79 w 141"/>
                      <a:gd name="T49" fmla="*/ 136 h 136"/>
                      <a:gd name="T50" fmla="*/ 92 w 141"/>
                      <a:gd name="T51" fmla="*/ 131 h 136"/>
                      <a:gd name="T52" fmla="*/ 97 w 141"/>
                      <a:gd name="T53" fmla="*/ 128 h 136"/>
                      <a:gd name="T54" fmla="*/ 137 w 141"/>
                      <a:gd name="T55" fmla="*/ 106 h 136"/>
                      <a:gd name="T56" fmla="*/ 141 w 141"/>
                      <a:gd name="T57" fmla="*/ 100 h 136"/>
                      <a:gd name="T58" fmla="*/ 77 w 141"/>
                      <a:gd name="T59" fmla="*/ 50 h 136"/>
                      <a:gd name="T60" fmla="*/ 77 w 141"/>
                      <a:gd name="T61" fmla="*/ 50 h 136"/>
                      <a:gd name="T62" fmla="*/ 77 w 141"/>
                      <a:gd name="T63" fmla="*/ 55 h 136"/>
                      <a:gd name="T64" fmla="*/ 109 w 141"/>
                      <a:gd name="T65" fmla="*/ 88 h 136"/>
                      <a:gd name="T66" fmla="*/ 67 w 141"/>
                      <a:gd name="T67" fmla="*/ 88 h 136"/>
                      <a:gd name="T68" fmla="*/ 66 w 141"/>
                      <a:gd name="T69" fmla="*/ 88 h 136"/>
                      <a:gd name="T70" fmla="*/ 24 w 141"/>
                      <a:gd name="T71" fmla="*/ 88 h 136"/>
                      <a:gd name="T72" fmla="*/ 55 w 141"/>
                      <a:gd name="T73" fmla="*/ 55 h 136"/>
                      <a:gd name="T74" fmla="*/ 55 w 141"/>
                      <a:gd name="T75" fmla="*/ 51 h 136"/>
                      <a:gd name="T76" fmla="*/ 49 w 141"/>
                      <a:gd name="T77" fmla="*/ 38 h 136"/>
                      <a:gd name="T78" fmla="*/ 49 w 141"/>
                      <a:gd name="T79" fmla="*/ 38 h 136"/>
                      <a:gd name="T80" fmla="*/ 48 w 141"/>
                      <a:gd name="T81" fmla="*/ 36 h 136"/>
                      <a:gd name="T82" fmla="*/ 48 w 141"/>
                      <a:gd name="T83" fmla="*/ 36 h 136"/>
                      <a:gd name="T84" fmla="*/ 47 w 141"/>
                      <a:gd name="T85" fmla="*/ 33 h 136"/>
                      <a:gd name="T86" fmla="*/ 47 w 141"/>
                      <a:gd name="T87" fmla="*/ 28 h 136"/>
                      <a:gd name="T88" fmla="*/ 48 w 141"/>
                      <a:gd name="T89" fmla="*/ 28 h 136"/>
                      <a:gd name="T90" fmla="*/ 55 w 141"/>
                      <a:gd name="T91" fmla="*/ 7 h 136"/>
                      <a:gd name="T92" fmla="*/ 84 w 141"/>
                      <a:gd name="T93" fmla="*/ 13 h 136"/>
                      <a:gd name="T94" fmla="*/ 84 w 141"/>
                      <a:gd name="T95" fmla="*/ 28 h 136"/>
                      <a:gd name="T96" fmla="*/ 86 w 141"/>
                      <a:gd name="T97" fmla="*/ 27 h 136"/>
                      <a:gd name="T98" fmla="*/ 85 w 141"/>
                      <a:gd name="T99" fmla="*/ 33 h 136"/>
                      <a:gd name="T100" fmla="*/ 84 w 141"/>
                      <a:gd name="T101" fmla="*/ 36 h 136"/>
                      <a:gd name="T102" fmla="*/ 84 w 141"/>
                      <a:gd name="T103" fmla="*/ 36 h 136"/>
                      <a:gd name="T104" fmla="*/ 83 w 141"/>
                      <a:gd name="T105" fmla="*/ 38 h 136"/>
                      <a:gd name="T106" fmla="*/ 77 w 141"/>
                      <a:gd name="T107" fmla="*/ 50 h 1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141" h="136">
                        <a:moveTo>
                          <a:pt x="141" y="100"/>
                        </a:moveTo>
                        <a:cubicBezTo>
                          <a:pt x="140" y="98"/>
                          <a:pt x="136" y="96"/>
                          <a:pt x="131" y="97"/>
                        </a:cubicBezTo>
                        <a:cubicBezTo>
                          <a:pt x="130" y="97"/>
                          <a:pt x="129" y="98"/>
                          <a:pt x="128" y="98"/>
                        </a:cubicBezTo>
                        <a:cubicBezTo>
                          <a:pt x="122" y="99"/>
                          <a:pt x="95" y="109"/>
                          <a:pt x="94" y="109"/>
                        </a:cubicBezTo>
                        <a:cubicBezTo>
                          <a:pt x="93" y="109"/>
                          <a:pt x="93" y="109"/>
                          <a:pt x="93" y="109"/>
                        </a:cubicBezTo>
                        <a:cubicBezTo>
                          <a:pt x="94" y="110"/>
                          <a:pt x="94" y="110"/>
                          <a:pt x="94" y="110"/>
                        </a:cubicBezTo>
                        <a:cubicBezTo>
                          <a:pt x="97" y="113"/>
                          <a:pt x="98" y="115"/>
                          <a:pt x="98" y="118"/>
                        </a:cubicBezTo>
                        <a:cubicBezTo>
                          <a:pt x="97" y="121"/>
                          <a:pt x="92" y="123"/>
                          <a:pt x="84" y="124"/>
                        </a:cubicBezTo>
                        <a:cubicBezTo>
                          <a:pt x="78" y="124"/>
                          <a:pt x="69" y="124"/>
                          <a:pt x="59" y="122"/>
                        </a:cubicBezTo>
                        <a:cubicBezTo>
                          <a:pt x="61" y="122"/>
                          <a:pt x="62" y="122"/>
                          <a:pt x="63" y="122"/>
                        </a:cubicBezTo>
                        <a:cubicBezTo>
                          <a:pt x="70" y="122"/>
                          <a:pt x="77" y="122"/>
                          <a:pt x="82" y="121"/>
                        </a:cubicBezTo>
                        <a:cubicBezTo>
                          <a:pt x="90" y="121"/>
                          <a:pt x="94" y="119"/>
                          <a:pt x="95" y="116"/>
                        </a:cubicBezTo>
                        <a:cubicBezTo>
                          <a:pt x="95" y="114"/>
                          <a:pt x="94" y="113"/>
                          <a:pt x="91" y="111"/>
                        </a:cubicBezTo>
                        <a:cubicBezTo>
                          <a:pt x="88" y="109"/>
                          <a:pt x="82" y="109"/>
                          <a:pt x="76" y="108"/>
                        </a:cubicBezTo>
                        <a:cubicBezTo>
                          <a:pt x="71" y="107"/>
                          <a:pt x="67" y="106"/>
                          <a:pt x="64" y="106"/>
                        </a:cubicBezTo>
                        <a:cubicBezTo>
                          <a:pt x="55" y="103"/>
                          <a:pt x="45" y="100"/>
                          <a:pt x="33" y="101"/>
                        </a:cubicBezTo>
                        <a:cubicBezTo>
                          <a:pt x="31" y="101"/>
                          <a:pt x="29" y="102"/>
                          <a:pt x="28" y="102"/>
                        </a:cubicBezTo>
                        <a:cubicBezTo>
                          <a:pt x="19" y="104"/>
                          <a:pt x="10" y="106"/>
                          <a:pt x="1" y="109"/>
                        </a:cubicBezTo>
                        <a:cubicBezTo>
                          <a:pt x="0" y="109"/>
                          <a:pt x="0" y="109"/>
                          <a:pt x="0" y="109"/>
                        </a:cubicBezTo>
                        <a:cubicBezTo>
                          <a:pt x="13" y="128"/>
                          <a:pt x="13" y="128"/>
                          <a:pt x="13" y="128"/>
                        </a:cubicBezTo>
                        <a:cubicBezTo>
                          <a:pt x="15" y="128"/>
                          <a:pt x="18" y="127"/>
                          <a:pt x="20" y="127"/>
                        </a:cubicBezTo>
                        <a:cubicBezTo>
                          <a:pt x="24" y="127"/>
                          <a:pt x="26" y="127"/>
                          <a:pt x="30" y="127"/>
                        </a:cubicBezTo>
                        <a:cubicBezTo>
                          <a:pt x="33" y="128"/>
                          <a:pt x="43" y="130"/>
                          <a:pt x="52" y="131"/>
                        </a:cubicBezTo>
                        <a:cubicBezTo>
                          <a:pt x="61" y="134"/>
                          <a:pt x="70" y="135"/>
                          <a:pt x="73" y="136"/>
                        </a:cubicBezTo>
                        <a:cubicBezTo>
                          <a:pt x="75" y="136"/>
                          <a:pt x="77" y="136"/>
                          <a:pt x="79" y="136"/>
                        </a:cubicBezTo>
                        <a:cubicBezTo>
                          <a:pt x="83" y="135"/>
                          <a:pt x="88" y="133"/>
                          <a:pt x="92" y="131"/>
                        </a:cubicBezTo>
                        <a:cubicBezTo>
                          <a:pt x="94" y="130"/>
                          <a:pt x="96" y="129"/>
                          <a:pt x="97" y="128"/>
                        </a:cubicBezTo>
                        <a:cubicBezTo>
                          <a:pt x="137" y="106"/>
                          <a:pt x="137" y="106"/>
                          <a:pt x="137" y="106"/>
                        </a:cubicBezTo>
                        <a:cubicBezTo>
                          <a:pt x="141" y="104"/>
                          <a:pt x="141" y="101"/>
                          <a:pt x="141" y="100"/>
                        </a:cubicBezTo>
                        <a:close/>
                        <a:moveTo>
                          <a:pt x="77" y="50"/>
                        </a:moveTo>
                        <a:cubicBezTo>
                          <a:pt x="77" y="50"/>
                          <a:pt x="77" y="50"/>
                          <a:pt x="77" y="50"/>
                        </a:cubicBezTo>
                        <a:cubicBezTo>
                          <a:pt x="77" y="55"/>
                          <a:pt x="77" y="55"/>
                          <a:pt x="77" y="55"/>
                        </a:cubicBezTo>
                        <a:cubicBezTo>
                          <a:pt x="98" y="67"/>
                          <a:pt x="109" y="61"/>
                          <a:pt x="109" y="88"/>
                        </a:cubicBezTo>
                        <a:cubicBezTo>
                          <a:pt x="67" y="88"/>
                          <a:pt x="67" y="88"/>
                          <a:pt x="67" y="88"/>
                        </a:cubicBezTo>
                        <a:cubicBezTo>
                          <a:pt x="66" y="88"/>
                          <a:pt x="66" y="88"/>
                          <a:pt x="66" y="88"/>
                        </a:cubicBezTo>
                        <a:cubicBezTo>
                          <a:pt x="24" y="88"/>
                          <a:pt x="24" y="88"/>
                          <a:pt x="24" y="88"/>
                        </a:cubicBezTo>
                        <a:cubicBezTo>
                          <a:pt x="24" y="60"/>
                          <a:pt x="34" y="67"/>
                          <a:pt x="55" y="55"/>
                        </a:cubicBezTo>
                        <a:cubicBezTo>
                          <a:pt x="55" y="51"/>
                          <a:pt x="55" y="51"/>
                          <a:pt x="55" y="51"/>
                        </a:cubicBezTo>
                        <a:cubicBezTo>
                          <a:pt x="51" y="48"/>
                          <a:pt x="50" y="43"/>
                          <a:pt x="49" y="38"/>
                        </a:cubicBezTo>
                        <a:cubicBezTo>
                          <a:pt x="49" y="38"/>
                          <a:pt x="49" y="38"/>
                          <a:pt x="49" y="38"/>
                        </a:cubicBezTo>
                        <a:cubicBezTo>
                          <a:pt x="48" y="38"/>
                          <a:pt x="48" y="37"/>
                          <a:pt x="48" y="36"/>
                        </a:cubicBezTo>
                        <a:cubicBezTo>
                          <a:pt x="48" y="36"/>
                          <a:pt x="48" y="36"/>
                          <a:pt x="48" y="36"/>
                        </a:cubicBezTo>
                        <a:cubicBezTo>
                          <a:pt x="48" y="36"/>
                          <a:pt x="47" y="35"/>
                          <a:pt x="47" y="33"/>
                        </a:cubicBezTo>
                        <a:cubicBezTo>
                          <a:pt x="47" y="32"/>
                          <a:pt x="45" y="29"/>
                          <a:pt x="47" y="28"/>
                        </a:cubicBezTo>
                        <a:cubicBezTo>
                          <a:pt x="48" y="27"/>
                          <a:pt x="48" y="28"/>
                          <a:pt x="48" y="28"/>
                        </a:cubicBezTo>
                        <a:cubicBezTo>
                          <a:pt x="47" y="20"/>
                          <a:pt x="45" y="9"/>
                          <a:pt x="55" y="7"/>
                        </a:cubicBezTo>
                        <a:cubicBezTo>
                          <a:pt x="55" y="0"/>
                          <a:pt x="81" y="3"/>
                          <a:pt x="84" y="13"/>
                        </a:cubicBezTo>
                        <a:cubicBezTo>
                          <a:pt x="86" y="18"/>
                          <a:pt x="84" y="28"/>
                          <a:pt x="84" y="28"/>
                        </a:cubicBezTo>
                        <a:cubicBezTo>
                          <a:pt x="84" y="27"/>
                          <a:pt x="84" y="27"/>
                          <a:pt x="86" y="27"/>
                        </a:cubicBezTo>
                        <a:cubicBezTo>
                          <a:pt x="87" y="28"/>
                          <a:pt x="85" y="32"/>
                          <a:pt x="85" y="33"/>
                        </a:cubicBezTo>
                        <a:cubicBezTo>
                          <a:pt x="84" y="35"/>
                          <a:pt x="84" y="36"/>
                          <a:pt x="84" y="36"/>
                        </a:cubicBezTo>
                        <a:cubicBezTo>
                          <a:pt x="84" y="36"/>
                          <a:pt x="84" y="36"/>
                          <a:pt x="84" y="36"/>
                        </a:cubicBezTo>
                        <a:cubicBezTo>
                          <a:pt x="84" y="37"/>
                          <a:pt x="83" y="38"/>
                          <a:pt x="83" y="38"/>
                        </a:cubicBezTo>
                        <a:cubicBezTo>
                          <a:pt x="82" y="43"/>
                          <a:pt x="81" y="47"/>
                          <a:pt x="77" y="5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C85D58D5-CCF8-41FC-A754-74E0A508B1FA}"/>
                  </a:ext>
                </a:extLst>
              </p:cNvPr>
              <p:cNvGrpSpPr/>
              <p:nvPr/>
            </p:nvGrpSpPr>
            <p:grpSpPr>
              <a:xfrm>
                <a:off x="5670912" y="1695708"/>
                <a:ext cx="5372778" cy="944600"/>
                <a:chOff x="5640972" y="1800368"/>
                <a:chExt cx="5372778" cy="944600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B4D867-745A-42AB-AF04-0B789E53244C}"/>
                    </a:ext>
                  </a:extLst>
                </p:cNvPr>
                <p:cNvSpPr txBox="1"/>
                <p:nvPr/>
              </p:nvSpPr>
              <p:spPr>
                <a:xfrm>
                  <a:off x="5640972" y="1800368"/>
                  <a:ext cx="5372778" cy="400110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 algn="ctr"/>
                  <a:r>
                    <a:rPr lang="en-US" sz="2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     </a:t>
                  </a:r>
                  <a:r>
                    <a:rPr lang="en-US" sz="2000">
                      <a:solidFill>
                        <a:srgbClr val="C00000"/>
                      </a:solidFill>
                    </a:rPr>
                    <a:t>Sourced from insideairbnb.com</a:t>
                  </a:r>
                  <a:endParaRPr 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B972B2D-8831-4F6B-B4BC-B43224A0A959}"/>
                    </a:ext>
                  </a:extLst>
                </p:cNvPr>
                <p:cNvSpPr txBox="1"/>
                <p:nvPr/>
              </p:nvSpPr>
              <p:spPr>
                <a:xfrm>
                  <a:off x="5964322" y="2375636"/>
                  <a:ext cx="4584689" cy="36933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 algn="ctr"/>
                  <a:r>
                    <a:rPr lang="en-US" b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            </a:t>
                  </a:r>
                  <a:r>
                    <a:rPr lang="en-US" b="1">
                      <a:solidFill>
                        <a:schemeClr val="accent1"/>
                      </a:solidFill>
                    </a:rPr>
                    <a:t> http://insideairbnb.com/get-the-data/</a:t>
                  </a:r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2ABC4D7-EE36-41F7-898C-3341830F4389}"/>
                  </a:ext>
                </a:extLst>
              </p:cNvPr>
              <p:cNvGrpSpPr/>
              <p:nvPr/>
            </p:nvGrpSpPr>
            <p:grpSpPr>
              <a:xfrm>
                <a:off x="6115960" y="5018541"/>
                <a:ext cx="5101410" cy="1081363"/>
                <a:chOff x="6076041" y="1800368"/>
                <a:chExt cx="5101410" cy="1081363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99C0ABF-A35F-410B-A4F3-1FD93AE5E667}"/>
                    </a:ext>
                  </a:extLst>
                </p:cNvPr>
                <p:cNvSpPr txBox="1"/>
                <p:nvPr/>
              </p:nvSpPr>
              <p:spPr>
                <a:xfrm>
                  <a:off x="6076041" y="1800368"/>
                  <a:ext cx="4927729" cy="707886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C00000"/>
                      </a:solidFill>
                    </a:rPr>
                    <a:t>Listings, Property Details, Review Details, Availability, Review Scores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2055C23-F0BF-4630-A13A-C4476A260ED8}"/>
                    </a:ext>
                  </a:extLst>
                </p:cNvPr>
                <p:cNvSpPr txBox="1"/>
                <p:nvPr/>
              </p:nvSpPr>
              <p:spPr>
                <a:xfrm>
                  <a:off x="6076041" y="2512399"/>
                  <a:ext cx="5101410" cy="36933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 algn="ctr"/>
                  <a:r>
                    <a:rPr lang="en-US" b="1">
                      <a:solidFill>
                        <a:schemeClr val="accent1"/>
                      </a:solidFill>
                    </a:rPr>
                    <a:t>Snowflake Schema with 1 measure and 5 dimensions</a:t>
                  </a:r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1628A392-6114-4A58-875A-3EB4D804FB14}"/>
                  </a:ext>
                </a:extLst>
              </p:cNvPr>
              <p:cNvGrpSpPr/>
              <p:nvPr/>
            </p:nvGrpSpPr>
            <p:grpSpPr>
              <a:xfrm>
                <a:off x="3108420" y="3224832"/>
                <a:ext cx="7093992" cy="1213655"/>
                <a:chOff x="3986116" y="1668076"/>
                <a:chExt cx="7093992" cy="1213655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FA8BE81-6235-43D1-A479-94A31B0F1E9D}"/>
                    </a:ext>
                  </a:extLst>
                </p:cNvPr>
                <p:cNvSpPr txBox="1"/>
                <p:nvPr/>
              </p:nvSpPr>
              <p:spPr>
                <a:xfrm>
                  <a:off x="3986116" y="1668076"/>
                  <a:ext cx="4462907" cy="400110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</a:rPr>
                    <a:t>Unit of Analysis : listings in Airbnb Chicago</a:t>
                  </a:r>
                  <a:endParaRPr lang="en-US" dirty="0" err="1"/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8B06BD7-2C4D-4D10-88C6-CDCBEDA5527B}"/>
                    </a:ext>
                  </a:extLst>
                </p:cNvPr>
                <p:cNvSpPr txBox="1"/>
                <p:nvPr/>
              </p:nvSpPr>
              <p:spPr>
                <a:xfrm>
                  <a:off x="6076040" y="2512399"/>
                  <a:ext cx="5004068" cy="36933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 algn="ctr"/>
                  <a:r>
                    <a:rPr lang="en-US" b="1">
                      <a:solidFill>
                        <a:schemeClr val="bg1"/>
                      </a:solidFill>
                    </a:rPr>
                    <a:t>7748 listings       </a:t>
                  </a:r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525337A-0BFF-4E92-809F-B5BDF81FC3D3}"/>
                </a:ext>
              </a:extLst>
            </p:cNvPr>
            <p:cNvSpPr/>
            <p:nvPr/>
          </p:nvSpPr>
          <p:spPr>
            <a:xfrm>
              <a:off x="2952208" y="413161"/>
              <a:ext cx="628758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400" b="1">
                  <a:solidFill>
                    <a:schemeClr val="accent1"/>
                  </a:solidFill>
                </a:rPr>
                <a:t>Data Overview</a:t>
              </a:r>
            </a:p>
          </p:txBody>
        </p:sp>
      </p:grpSp>
      <p:sp>
        <p:nvSpPr>
          <p:cNvPr id="13" name="Footer Placehold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85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lide Number Placeholder 1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17" name="Title 116"/>
          <p:cNvSpPr>
            <a:spLocks noGrp="1"/>
          </p:cNvSpPr>
          <p:nvPr>
            <p:ph type="title"/>
          </p:nvPr>
        </p:nvSpPr>
        <p:spPr>
          <a:xfrm>
            <a:off x="988758" y="186583"/>
            <a:ext cx="10214484" cy="748780"/>
          </a:xfrm>
        </p:spPr>
        <p:txBody>
          <a:bodyPr/>
          <a:lstStyle/>
          <a:p>
            <a:r>
              <a:rPr lang="en-US"/>
              <a:t>Data Cleaning</a:t>
            </a:r>
          </a:p>
        </p:txBody>
      </p:sp>
      <p:sp>
        <p:nvSpPr>
          <p:cNvPr id="115" name="Footer Placeholder 1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CC8268A-DCF9-3A1D-1587-6A7BBBBC5C67}"/>
              </a:ext>
            </a:extLst>
          </p:cNvPr>
          <p:cNvSpPr txBox="1"/>
          <p:nvPr/>
        </p:nvSpPr>
        <p:spPr>
          <a:xfrm>
            <a:off x="989542" y="1375833"/>
            <a:ext cx="10546290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Selected the required fields and loaded data from excel into Power BI.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Removed "N/A" and blank rows.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Replaced some important blank column data with null values.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Removed rows that had junk data in the comments section of customer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Filtered records based on the required dates.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Split and create new columns. </a:t>
            </a:r>
            <a:r>
              <a:rPr lang="en-US" sz="2000" dirty="0" err="1">
                <a:solidFill>
                  <a:schemeClr val="accent1"/>
                </a:solidFill>
              </a:rPr>
              <a:t>Eg</a:t>
            </a:r>
            <a:r>
              <a:rPr lang="en-US" sz="2000" dirty="0">
                <a:solidFill>
                  <a:schemeClr val="accent1"/>
                </a:solidFill>
              </a:rPr>
              <a:t>: City, State.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Irrelevant columns were removed.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Renamed column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Created some custom columns like for date : day, month and year.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125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99CA58E-B193-43AA-B36A-B40E2E7916E8}"/>
              </a:ext>
            </a:extLst>
          </p:cNvPr>
          <p:cNvGrpSpPr/>
          <p:nvPr/>
        </p:nvGrpSpPr>
        <p:grpSpPr>
          <a:xfrm>
            <a:off x="874722" y="1016379"/>
            <a:ext cx="10442556" cy="5174342"/>
            <a:chOff x="874722" y="1057943"/>
            <a:chExt cx="10442556" cy="517434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938080A-EF33-4316-99CB-EF1333F82DE8}"/>
                </a:ext>
              </a:extLst>
            </p:cNvPr>
            <p:cNvGrpSpPr/>
            <p:nvPr/>
          </p:nvGrpSpPr>
          <p:grpSpPr>
            <a:xfrm>
              <a:off x="874722" y="1057943"/>
              <a:ext cx="10442556" cy="5174342"/>
              <a:chOff x="1823547" y="1311977"/>
              <a:chExt cx="8544906" cy="4234046"/>
            </a:xfrm>
            <a:solidFill>
              <a:schemeClr val="bg1">
                <a:lumMod val="95000"/>
              </a:schemeClr>
            </a:solidFill>
          </p:grpSpPr>
          <p:sp>
            <p:nvSpPr>
              <p:cNvPr id="3" name="Freeform 2">
                <a:extLst>
                  <a:ext uri="{FF2B5EF4-FFF2-40B4-BE49-F238E27FC236}">
                    <a16:creationId xmlns:a16="http://schemas.microsoft.com/office/drawing/2014/main" id="{4451A2D8-3D50-4298-94F1-AEA71A2005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9055" y="20315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" name="Freeform 3">
                <a:extLst>
                  <a:ext uri="{FF2B5EF4-FFF2-40B4-BE49-F238E27FC236}">
                    <a16:creationId xmlns:a16="http://schemas.microsoft.com/office/drawing/2014/main" id="{96A849AA-FF9B-4A8D-9E36-8EC4FD2696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6283" y="1702949"/>
                <a:ext cx="4909177" cy="3270538"/>
              </a:xfrm>
              <a:custGeom>
                <a:avLst/>
                <a:gdLst>
                  <a:gd name="T0" fmla="*/ 1878 w 2059"/>
                  <a:gd name="T1" fmla="*/ 154 h 1371"/>
                  <a:gd name="T2" fmla="*/ 1775 w 2059"/>
                  <a:gd name="T3" fmla="*/ 162 h 1371"/>
                  <a:gd name="T4" fmla="*/ 1593 w 2059"/>
                  <a:gd name="T5" fmla="*/ 102 h 1371"/>
                  <a:gd name="T6" fmla="*/ 1447 w 2059"/>
                  <a:gd name="T7" fmla="*/ 122 h 1371"/>
                  <a:gd name="T8" fmla="*/ 1296 w 2059"/>
                  <a:gd name="T9" fmla="*/ 86 h 1371"/>
                  <a:gd name="T10" fmla="*/ 1237 w 2059"/>
                  <a:gd name="T11" fmla="*/ 24 h 1371"/>
                  <a:gd name="T12" fmla="*/ 1060 w 2059"/>
                  <a:gd name="T13" fmla="*/ 49 h 1371"/>
                  <a:gd name="T14" fmla="*/ 937 w 2059"/>
                  <a:gd name="T15" fmla="*/ 116 h 1371"/>
                  <a:gd name="T16" fmla="*/ 925 w 2059"/>
                  <a:gd name="T17" fmla="*/ 168 h 1371"/>
                  <a:gd name="T18" fmla="*/ 901 w 2059"/>
                  <a:gd name="T19" fmla="*/ 193 h 1371"/>
                  <a:gd name="T20" fmla="*/ 843 w 2059"/>
                  <a:gd name="T21" fmla="*/ 139 h 1371"/>
                  <a:gd name="T22" fmla="*/ 771 w 2059"/>
                  <a:gd name="T23" fmla="*/ 179 h 1371"/>
                  <a:gd name="T24" fmla="*/ 628 w 2059"/>
                  <a:gd name="T25" fmla="*/ 204 h 1371"/>
                  <a:gd name="T26" fmla="*/ 604 w 2059"/>
                  <a:gd name="T27" fmla="*/ 215 h 1371"/>
                  <a:gd name="T28" fmla="*/ 515 w 2059"/>
                  <a:gd name="T29" fmla="*/ 232 h 1371"/>
                  <a:gd name="T30" fmla="*/ 492 w 2059"/>
                  <a:gd name="T31" fmla="*/ 153 h 1371"/>
                  <a:gd name="T32" fmla="*/ 393 w 2059"/>
                  <a:gd name="T33" fmla="*/ 138 h 1371"/>
                  <a:gd name="T34" fmla="*/ 296 w 2059"/>
                  <a:gd name="T35" fmla="*/ 230 h 1371"/>
                  <a:gd name="T36" fmla="*/ 231 w 2059"/>
                  <a:gd name="T37" fmla="*/ 334 h 1371"/>
                  <a:gd name="T38" fmla="*/ 350 w 2059"/>
                  <a:gd name="T39" fmla="*/ 329 h 1371"/>
                  <a:gd name="T40" fmla="*/ 383 w 2059"/>
                  <a:gd name="T41" fmla="*/ 292 h 1371"/>
                  <a:gd name="T42" fmla="*/ 411 w 2059"/>
                  <a:gd name="T43" fmla="*/ 343 h 1371"/>
                  <a:gd name="T44" fmla="*/ 286 w 2059"/>
                  <a:gd name="T45" fmla="*/ 402 h 1371"/>
                  <a:gd name="T46" fmla="*/ 232 w 2059"/>
                  <a:gd name="T47" fmla="*/ 410 h 1371"/>
                  <a:gd name="T48" fmla="*/ 148 w 2059"/>
                  <a:gd name="T49" fmla="*/ 540 h 1371"/>
                  <a:gd name="T50" fmla="*/ 142 w 2059"/>
                  <a:gd name="T51" fmla="*/ 618 h 1371"/>
                  <a:gd name="T52" fmla="*/ 331 w 2059"/>
                  <a:gd name="T53" fmla="*/ 600 h 1371"/>
                  <a:gd name="T54" fmla="*/ 364 w 2059"/>
                  <a:gd name="T55" fmla="*/ 568 h 1371"/>
                  <a:gd name="T56" fmla="*/ 452 w 2059"/>
                  <a:gd name="T57" fmla="*/ 534 h 1371"/>
                  <a:gd name="T58" fmla="*/ 556 w 2059"/>
                  <a:gd name="T59" fmla="*/ 494 h 1371"/>
                  <a:gd name="T60" fmla="*/ 436 w 2059"/>
                  <a:gd name="T61" fmla="*/ 590 h 1371"/>
                  <a:gd name="T62" fmla="*/ 468 w 2059"/>
                  <a:gd name="T63" fmla="*/ 678 h 1371"/>
                  <a:gd name="T64" fmla="*/ 273 w 2059"/>
                  <a:gd name="T65" fmla="*/ 612 h 1371"/>
                  <a:gd name="T66" fmla="*/ 69 w 2059"/>
                  <a:gd name="T67" fmla="*/ 700 h 1371"/>
                  <a:gd name="T68" fmla="*/ 197 w 2059"/>
                  <a:gd name="T69" fmla="*/ 939 h 1371"/>
                  <a:gd name="T70" fmla="*/ 296 w 2059"/>
                  <a:gd name="T71" fmla="*/ 1156 h 1371"/>
                  <a:gd name="T72" fmla="*/ 491 w 2059"/>
                  <a:gd name="T73" fmla="*/ 1278 h 1371"/>
                  <a:gd name="T74" fmla="*/ 569 w 2059"/>
                  <a:gd name="T75" fmla="*/ 1029 h 1371"/>
                  <a:gd name="T76" fmla="*/ 595 w 2059"/>
                  <a:gd name="T77" fmla="*/ 874 h 1371"/>
                  <a:gd name="T78" fmla="*/ 562 w 2059"/>
                  <a:gd name="T79" fmla="*/ 795 h 1371"/>
                  <a:gd name="T80" fmla="*/ 728 w 2059"/>
                  <a:gd name="T81" fmla="*/ 732 h 1371"/>
                  <a:gd name="T82" fmla="*/ 667 w 2059"/>
                  <a:gd name="T83" fmla="*/ 694 h 1371"/>
                  <a:gd name="T84" fmla="*/ 862 w 2059"/>
                  <a:gd name="T85" fmla="*/ 776 h 1371"/>
                  <a:gd name="T86" fmla="*/ 983 w 2059"/>
                  <a:gd name="T87" fmla="*/ 840 h 1371"/>
                  <a:gd name="T88" fmla="*/ 1126 w 2059"/>
                  <a:gd name="T89" fmla="*/ 835 h 1371"/>
                  <a:gd name="T90" fmla="*/ 1190 w 2059"/>
                  <a:gd name="T91" fmla="*/ 977 h 1371"/>
                  <a:gd name="T92" fmla="*/ 1246 w 2059"/>
                  <a:gd name="T93" fmla="*/ 889 h 1371"/>
                  <a:gd name="T94" fmla="*/ 1373 w 2059"/>
                  <a:gd name="T95" fmla="*/ 696 h 1371"/>
                  <a:gd name="T96" fmla="*/ 1331 w 2059"/>
                  <a:gd name="T97" fmla="*/ 598 h 1371"/>
                  <a:gd name="T98" fmla="*/ 1404 w 2059"/>
                  <a:gd name="T99" fmla="*/ 586 h 1371"/>
                  <a:gd name="T100" fmla="*/ 1437 w 2059"/>
                  <a:gd name="T101" fmla="*/ 582 h 1371"/>
                  <a:gd name="T102" fmla="*/ 1510 w 2059"/>
                  <a:gd name="T103" fmla="*/ 392 h 1371"/>
                  <a:gd name="T104" fmla="*/ 1758 w 2059"/>
                  <a:gd name="T105" fmla="*/ 296 h 1371"/>
                  <a:gd name="T106" fmla="*/ 1727 w 2059"/>
                  <a:gd name="T107" fmla="*/ 353 h 1371"/>
                  <a:gd name="T108" fmla="*/ 1780 w 2059"/>
                  <a:gd name="T109" fmla="*/ 348 h 1371"/>
                  <a:gd name="T110" fmla="*/ 1953 w 2059"/>
                  <a:gd name="T111" fmla="*/ 270 h 1371"/>
                  <a:gd name="T112" fmla="*/ 2028 w 2059"/>
                  <a:gd name="T113" fmla="*/ 251 h 1371"/>
                  <a:gd name="T114" fmla="*/ 658 w 2059"/>
                  <a:gd name="T115" fmla="*/ 590 h 1371"/>
                  <a:gd name="T116" fmla="*/ 687 w 2059"/>
                  <a:gd name="T117" fmla="*/ 546 h 1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059" h="1371">
                    <a:moveTo>
                      <a:pt x="2059" y="223"/>
                    </a:moveTo>
                    <a:cubicBezTo>
                      <a:pt x="2059" y="216"/>
                      <a:pt x="2050" y="214"/>
                      <a:pt x="2045" y="210"/>
                    </a:cubicBezTo>
                    <a:cubicBezTo>
                      <a:pt x="2042" y="208"/>
                      <a:pt x="2038" y="208"/>
                      <a:pt x="2034" y="207"/>
                    </a:cubicBezTo>
                    <a:cubicBezTo>
                      <a:pt x="2024" y="203"/>
                      <a:pt x="2017" y="200"/>
                      <a:pt x="2018" y="218"/>
                    </a:cubicBezTo>
                    <a:cubicBezTo>
                      <a:pt x="2012" y="205"/>
                      <a:pt x="2006" y="194"/>
                      <a:pt x="1994" y="188"/>
                    </a:cubicBezTo>
                    <a:cubicBezTo>
                      <a:pt x="1989" y="186"/>
                      <a:pt x="1984" y="185"/>
                      <a:pt x="1979" y="182"/>
                    </a:cubicBezTo>
                    <a:cubicBezTo>
                      <a:pt x="1952" y="167"/>
                      <a:pt x="1924" y="152"/>
                      <a:pt x="1891" y="156"/>
                    </a:cubicBezTo>
                    <a:cubicBezTo>
                      <a:pt x="1887" y="157"/>
                      <a:pt x="1882" y="157"/>
                      <a:pt x="1878" y="154"/>
                    </a:cubicBezTo>
                    <a:cubicBezTo>
                      <a:pt x="1874" y="151"/>
                      <a:pt x="1869" y="149"/>
                      <a:pt x="1866" y="152"/>
                    </a:cubicBezTo>
                    <a:cubicBezTo>
                      <a:pt x="1862" y="156"/>
                      <a:pt x="1864" y="161"/>
                      <a:pt x="1867" y="166"/>
                    </a:cubicBezTo>
                    <a:cubicBezTo>
                      <a:pt x="1869" y="168"/>
                      <a:pt x="1872" y="171"/>
                      <a:pt x="1867" y="174"/>
                    </a:cubicBezTo>
                    <a:cubicBezTo>
                      <a:pt x="1861" y="178"/>
                      <a:pt x="1843" y="170"/>
                      <a:pt x="1842" y="163"/>
                    </a:cubicBezTo>
                    <a:cubicBezTo>
                      <a:pt x="1844" y="160"/>
                      <a:pt x="1851" y="165"/>
                      <a:pt x="1852" y="156"/>
                    </a:cubicBezTo>
                    <a:cubicBezTo>
                      <a:pt x="1845" y="158"/>
                      <a:pt x="1839" y="152"/>
                      <a:pt x="1833" y="160"/>
                    </a:cubicBezTo>
                    <a:cubicBezTo>
                      <a:pt x="1831" y="163"/>
                      <a:pt x="1823" y="165"/>
                      <a:pt x="1820" y="164"/>
                    </a:cubicBezTo>
                    <a:cubicBezTo>
                      <a:pt x="1805" y="158"/>
                      <a:pt x="1790" y="163"/>
                      <a:pt x="1775" y="162"/>
                    </a:cubicBezTo>
                    <a:cubicBezTo>
                      <a:pt x="1769" y="161"/>
                      <a:pt x="1753" y="165"/>
                      <a:pt x="1758" y="148"/>
                    </a:cubicBezTo>
                    <a:cubicBezTo>
                      <a:pt x="1759" y="146"/>
                      <a:pt x="1754" y="140"/>
                      <a:pt x="1751" y="139"/>
                    </a:cubicBezTo>
                    <a:cubicBezTo>
                      <a:pt x="1741" y="137"/>
                      <a:pt x="1731" y="130"/>
                      <a:pt x="1720" y="134"/>
                    </a:cubicBezTo>
                    <a:cubicBezTo>
                      <a:pt x="1694" y="145"/>
                      <a:pt x="1672" y="129"/>
                      <a:pt x="1649" y="123"/>
                    </a:cubicBezTo>
                    <a:cubicBezTo>
                      <a:pt x="1651" y="118"/>
                      <a:pt x="1659" y="122"/>
                      <a:pt x="1656" y="115"/>
                    </a:cubicBezTo>
                    <a:cubicBezTo>
                      <a:pt x="1654" y="111"/>
                      <a:pt x="1628" y="111"/>
                      <a:pt x="1624" y="115"/>
                    </a:cubicBezTo>
                    <a:cubicBezTo>
                      <a:pt x="1621" y="119"/>
                      <a:pt x="1618" y="122"/>
                      <a:pt x="1614" y="123"/>
                    </a:cubicBezTo>
                    <a:cubicBezTo>
                      <a:pt x="1611" y="111"/>
                      <a:pt x="1605" y="104"/>
                      <a:pt x="1593" y="102"/>
                    </a:cubicBezTo>
                    <a:cubicBezTo>
                      <a:pt x="1577" y="99"/>
                      <a:pt x="1564" y="107"/>
                      <a:pt x="1549" y="110"/>
                    </a:cubicBezTo>
                    <a:cubicBezTo>
                      <a:pt x="1553" y="115"/>
                      <a:pt x="1559" y="118"/>
                      <a:pt x="1557" y="124"/>
                    </a:cubicBezTo>
                    <a:cubicBezTo>
                      <a:pt x="1556" y="128"/>
                      <a:pt x="1549" y="124"/>
                      <a:pt x="1547" y="126"/>
                    </a:cubicBezTo>
                    <a:cubicBezTo>
                      <a:pt x="1539" y="134"/>
                      <a:pt x="1532" y="128"/>
                      <a:pt x="1524" y="126"/>
                    </a:cubicBezTo>
                    <a:cubicBezTo>
                      <a:pt x="1512" y="124"/>
                      <a:pt x="1498" y="131"/>
                      <a:pt x="1486" y="121"/>
                    </a:cubicBezTo>
                    <a:cubicBezTo>
                      <a:pt x="1481" y="117"/>
                      <a:pt x="1481" y="125"/>
                      <a:pt x="1479" y="128"/>
                    </a:cubicBezTo>
                    <a:cubicBezTo>
                      <a:pt x="1475" y="134"/>
                      <a:pt x="1470" y="143"/>
                      <a:pt x="1461" y="136"/>
                    </a:cubicBezTo>
                    <a:cubicBezTo>
                      <a:pt x="1455" y="133"/>
                      <a:pt x="1451" y="127"/>
                      <a:pt x="1447" y="122"/>
                    </a:cubicBezTo>
                    <a:cubicBezTo>
                      <a:pt x="1446" y="120"/>
                      <a:pt x="1443" y="118"/>
                      <a:pt x="1445" y="114"/>
                    </a:cubicBezTo>
                    <a:cubicBezTo>
                      <a:pt x="1452" y="101"/>
                      <a:pt x="1444" y="87"/>
                      <a:pt x="1430" y="89"/>
                    </a:cubicBezTo>
                    <a:cubicBezTo>
                      <a:pt x="1424" y="89"/>
                      <a:pt x="1420" y="87"/>
                      <a:pt x="1415" y="86"/>
                    </a:cubicBezTo>
                    <a:cubicBezTo>
                      <a:pt x="1408" y="84"/>
                      <a:pt x="1396" y="77"/>
                      <a:pt x="1394" y="87"/>
                    </a:cubicBezTo>
                    <a:cubicBezTo>
                      <a:pt x="1391" y="100"/>
                      <a:pt x="1380" y="99"/>
                      <a:pt x="1375" y="97"/>
                    </a:cubicBezTo>
                    <a:cubicBezTo>
                      <a:pt x="1364" y="93"/>
                      <a:pt x="1347" y="104"/>
                      <a:pt x="1340" y="86"/>
                    </a:cubicBezTo>
                    <a:cubicBezTo>
                      <a:pt x="1340" y="85"/>
                      <a:pt x="1336" y="86"/>
                      <a:pt x="1335" y="85"/>
                    </a:cubicBezTo>
                    <a:cubicBezTo>
                      <a:pt x="1322" y="82"/>
                      <a:pt x="1309" y="85"/>
                      <a:pt x="1296" y="86"/>
                    </a:cubicBezTo>
                    <a:cubicBezTo>
                      <a:pt x="1294" y="86"/>
                      <a:pt x="1295" y="89"/>
                      <a:pt x="1291" y="87"/>
                    </a:cubicBezTo>
                    <a:cubicBezTo>
                      <a:pt x="1282" y="83"/>
                      <a:pt x="1272" y="81"/>
                      <a:pt x="1263" y="78"/>
                    </a:cubicBezTo>
                    <a:cubicBezTo>
                      <a:pt x="1260" y="77"/>
                      <a:pt x="1257" y="77"/>
                      <a:pt x="1255" y="81"/>
                    </a:cubicBezTo>
                    <a:cubicBezTo>
                      <a:pt x="1248" y="91"/>
                      <a:pt x="1230" y="97"/>
                      <a:pt x="1215" y="93"/>
                    </a:cubicBezTo>
                    <a:cubicBezTo>
                      <a:pt x="1239" y="83"/>
                      <a:pt x="1260" y="70"/>
                      <a:pt x="1282" y="59"/>
                    </a:cubicBezTo>
                    <a:cubicBezTo>
                      <a:pt x="1289" y="55"/>
                      <a:pt x="1295" y="50"/>
                      <a:pt x="1293" y="43"/>
                    </a:cubicBezTo>
                    <a:cubicBezTo>
                      <a:pt x="1291" y="35"/>
                      <a:pt x="1285" y="26"/>
                      <a:pt x="1278" y="25"/>
                    </a:cubicBezTo>
                    <a:cubicBezTo>
                      <a:pt x="1265" y="22"/>
                      <a:pt x="1250" y="23"/>
                      <a:pt x="1237" y="24"/>
                    </a:cubicBezTo>
                    <a:cubicBezTo>
                      <a:pt x="1225" y="26"/>
                      <a:pt x="1219" y="14"/>
                      <a:pt x="1208" y="14"/>
                    </a:cubicBezTo>
                    <a:cubicBezTo>
                      <a:pt x="1205" y="14"/>
                      <a:pt x="1208" y="12"/>
                      <a:pt x="1209" y="12"/>
                    </a:cubicBezTo>
                    <a:cubicBezTo>
                      <a:pt x="1219" y="7"/>
                      <a:pt x="1209" y="6"/>
                      <a:pt x="1207" y="4"/>
                    </a:cubicBezTo>
                    <a:cubicBezTo>
                      <a:pt x="1200" y="0"/>
                      <a:pt x="1192" y="1"/>
                      <a:pt x="1184" y="3"/>
                    </a:cubicBezTo>
                    <a:cubicBezTo>
                      <a:pt x="1169" y="7"/>
                      <a:pt x="1167" y="29"/>
                      <a:pt x="1148" y="30"/>
                    </a:cubicBezTo>
                    <a:cubicBezTo>
                      <a:pt x="1143" y="30"/>
                      <a:pt x="1128" y="39"/>
                      <a:pt x="1126" y="35"/>
                    </a:cubicBezTo>
                    <a:cubicBezTo>
                      <a:pt x="1123" y="25"/>
                      <a:pt x="1116" y="31"/>
                      <a:pt x="1113" y="32"/>
                    </a:cubicBezTo>
                    <a:cubicBezTo>
                      <a:pt x="1097" y="42"/>
                      <a:pt x="1078" y="43"/>
                      <a:pt x="1060" y="49"/>
                    </a:cubicBezTo>
                    <a:cubicBezTo>
                      <a:pt x="1049" y="53"/>
                      <a:pt x="1033" y="56"/>
                      <a:pt x="1038" y="75"/>
                    </a:cubicBezTo>
                    <a:cubicBezTo>
                      <a:pt x="1040" y="79"/>
                      <a:pt x="1038" y="80"/>
                      <a:pt x="1034" y="81"/>
                    </a:cubicBezTo>
                    <a:cubicBezTo>
                      <a:pt x="1019" y="86"/>
                      <a:pt x="1005" y="83"/>
                      <a:pt x="991" y="84"/>
                    </a:cubicBezTo>
                    <a:cubicBezTo>
                      <a:pt x="985" y="85"/>
                      <a:pt x="978" y="85"/>
                      <a:pt x="978" y="93"/>
                    </a:cubicBezTo>
                    <a:cubicBezTo>
                      <a:pt x="979" y="99"/>
                      <a:pt x="976" y="108"/>
                      <a:pt x="988" y="108"/>
                    </a:cubicBezTo>
                    <a:cubicBezTo>
                      <a:pt x="993" y="108"/>
                      <a:pt x="996" y="113"/>
                      <a:pt x="997" y="118"/>
                    </a:cubicBezTo>
                    <a:cubicBezTo>
                      <a:pt x="987" y="124"/>
                      <a:pt x="982" y="115"/>
                      <a:pt x="976" y="112"/>
                    </a:cubicBezTo>
                    <a:cubicBezTo>
                      <a:pt x="962" y="105"/>
                      <a:pt x="946" y="107"/>
                      <a:pt x="937" y="116"/>
                    </a:cubicBezTo>
                    <a:cubicBezTo>
                      <a:pt x="934" y="120"/>
                      <a:pt x="937" y="122"/>
                      <a:pt x="939" y="124"/>
                    </a:cubicBezTo>
                    <a:cubicBezTo>
                      <a:pt x="941" y="127"/>
                      <a:pt x="947" y="125"/>
                      <a:pt x="947" y="131"/>
                    </a:cubicBezTo>
                    <a:cubicBezTo>
                      <a:pt x="933" y="133"/>
                      <a:pt x="924" y="129"/>
                      <a:pt x="928" y="112"/>
                    </a:cubicBezTo>
                    <a:cubicBezTo>
                      <a:pt x="929" y="109"/>
                      <a:pt x="931" y="104"/>
                      <a:pt x="925" y="102"/>
                    </a:cubicBezTo>
                    <a:cubicBezTo>
                      <a:pt x="921" y="113"/>
                      <a:pt x="920" y="115"/>
                      <a:pt x="911" y="120"/>
                    </a:cubicBezTo>
                    <a:cubicBezTo>
                      <a:pt x="903" y="124"/>
                      <a:pt x="902" y="127"/>
                      <a:pt x="909" y="133"/>
                    </a:cubicBezTo>
                    <a:cubicBezTo>
                      <a:pt x="913" y="137"/>
                      <a:pt x="915" y="141"/>
                      <a:pt x="912" y="149"/>
                    </a:cubicBezTo>
                    <a:cubicBezTo>
                      <a:pt x="905" y="163"/>
                      <a:pt x="909" y="168"/>
                      <a:pt x="925" y="168"/>
                    </a:cubicBezTo>
                    <a:cubicBezTo>
                      <a:pt x="933" y="168"/>
                      <a:pt x="940" y="168"/>
                      <a:pt x="947" y="173"/>
                    </a:cubicBezTo>
                    <a:cubicBezTo>
                      <a:pt x="955" y="177"/>
                      <a:pt x="953" y="181"/>
                      <a:pt x="947" y="186"/>
                    </a:cubicBezTo>
                    <a:cubicBezTo>
                      <a:pt x="947" y="185"/>
                      <a:pt x="946" y="184"/>
                      <a:pt x="945" y="182"/>
                    </a:cubicBezTo>
                    <a:cubicBezTo>
                      <a:pt x="942" y="173"/>
                      <a:pt x="937" y="171"/>
                      <a:pt x="926" y="173"/>
                    </a:cubicBezTo>
                    <a:cubicBezTo>
                      <a:pt x="914" y="176"/>
                      <a:pt x="919" y="182"/>
                      <a:pt x="921" y="187"/>
                    </a:cubicBezTo>
                    <a:cubicBezTo>
                      <a:pt x="921" y="189"/>
                      <a:pt x="921" y="190"/>
                      <a:pt x="920" y="192"/>
                    </a:cubicBezTo>
                    <a:cubicBezTo>
                      <a:pt x="911" y="211"/>
                      <a:pt x="885" y="220"/>
                      <a:pt x="864" y="211"/>
                    </a:cubicBezTo>
                    <a:cubicBezTo>
                      <a:pt x="886" y="209"/>
                      <a:pt x="891" y="206"/>
                      <a:pt x="901" y="193"/>
                    </a:cubicBezTo>
                    <a:cubicBezTo>
                      <a:pt x="905" y="188"/>
                      <a:pt x="909" y="180"/>
                      <a:pt x="904" y="176"/>
                    </a:cubicBezTo>
                    <a:cubicBezTo>
                      <a:pt x="897" y="170"/>
                      <a:pt x="898" y="163"/>
                      <a:pt x="898" y="156"/>
                    </a:cubicBezTo>
                    <a:cubicBezTo>
                      <a:pt x="898" y="146"/>
                      <a:pt x="904" y="136"/>
                      <a:pt x="894" y="127"/>
                    </a:cubicBezTo>
                    <a:cubicBezTo>
                      <a:pt x="891" y="125"/>
                      <a:pt x="894" y="123"/>
                      <a:pt x="895" y="121"/>
                    </a:cubicBezTo>
                    <a:cubicBezTo>
                      <a:pt x="899" y="114"/>
                      <a:pt x="902" y="106"/>
                      <a:pt x="893" y="100"/>
                    </a:cubicBezTo>
                    <a:cubicBezTo>
                      <a:pt x="883" y="94"/>
                      <a:pt x="866" y="98"/>
                      <a:pt x="862" y="106"/>
                    </a:cubicBezTo>
                    <a:cubicBezTo>
                      <a:pt x="858" y="113"/>
                      <a:pt x="857" y="123"/>
                      <a:pt x="849" y="125"/>
                    </a:cubicBezTo>
                    <a:cubicBezTo>
                      <a:pt x="840" y="128"/>
                      <a:pt x="839" y="132"/>
                      <a:pt x="843" y="139"/>
                    </a:cubicBezTo>
                    <a:cubicBezTo>
                      <a:pt x="846" y="143"/>
                      <a:pt x="844" y="147"/>
                      <a:pt x="842" y="150"/>
                    </a:cubicBezTo>
                    <a:cubicBezTo>
                      <a:pt x="839" y="155"/>
                      <a:pt x="840" y="159"/>
                      <a:pt x="846" y="160"/>
                    </a:cubicBezTo>
                    <a:cubicBezTo>
                      <a:pt x="851" y="161"/>
                      <a:pt x="853" y="165"/>
                      <a:pt x="855" y="169"/>
                    </a:cubicBezTo>
                    <a:cubicBezTo>
                      <a:pt x="857" y="172"/>
                      <a:pt x="864" y="173"/>
                      <a:pt x="860" y="178"/>
                    </a:cubicBezTo>
                    <a:cubicBezTo>
                      <a:pt x="856" y="182"/>
                      <a:pt x="852" y="180"/>
                      <a:pt x="848" y="177"/>
                    </a:cubicBezTo>
                    <a:cubicBezTo>
                      <a:pt x="826" y="164"/>
                      <a:pt x="802" y="153"/>
                      <a:pt x="775" y="156"/>
                    </a:cubicBezTo>
                    <a:cubicBezTo>
                      <a:pt x="775" y="159"/>
                      <a:pt x="775" y="164"/>
                      <a:pt x="776" y="166"/>
                    </a:cubicBezTo>
                    <a:cubicBezTo>
                      <a:pt x="781" y="173"/>
                      <a:pt x="775" y="176"/>
                      <a:pt x="771" y="179"/>
                    </a:cubicBezTo>
                    <a:cubicBezTo>
                      <a:pt x="766" y="182"/>
                      <a:pt x="763" y="179"/>
                      <a:pt x="763" y="173"/>
                    </a:cubicBezTo>
                    <a:cubicBezTo>
                      <a:pt x="763" y="172"/>
                      <a:pt x="759" y="171"/>
                      <a:pt x="758" y="171"/>
                    </a:cubicBezTo>
                    <a:cubicBezTo>
                      <a:pt x="747" y="177"/>
                      <a:pt x="733" y="175"/>
                      <a:pt x="722" y="181"/>
                    </a:cubicBezTo>
                    <a:cubicBezTo>
                      <a:pt x="717" y="183"/>
                      <a:pt x="714" y="187"/>
                      <a:pt x="709" y="184"/>
                    </a:cubicBezTo>
                    <a:cubicBezTo>
                      <a:pt x="703" y="181"/>
                      <a:pt x="713" y="176"/>
                      <a:pt x="707" y="172"/>
                    </a:cubicBezTo>
                    <a:cubicBezTo>
                      <a:pt x="698" y="178"/>
                      <a:pt x="687" y="178"/>
                      <a:pt x="677" y="181"/>
                    </a:cubicBezTo>
                    <a:cubicBezTo>
                      <a:pt x="666" y="184"/>
                      <a:pt x="652" y="188"/>
                      <a:pt x="648" y="197"/>
                    </a:cubicBezTo>
                    <a:cubicBezTo>
                      <a:pt x="642" y="208"/>
                      <a:pt x="635" y="203"/>
                      <a:pt x="628" y="204"/>
                    </a:cubicBezTo>
                    <a:cubicBezTo>
                      <a:pt x="626" y="204"/>
                      <a:pt x="621" y="200"/>
                      <a:pt x="620" y="197"/>
                    </a:cubicBezTo>
                    <a:cubicBezTo>
                      <a:pt x="618" y="192"/>
                      <a:pt x="625" y="193"/>
                      <a:pt x="627" y="191"/>
                    </a:cubicBezTo>
                    <a:cubicBezTo>
                      <a:pt x="629" y="189"/>
                      <a:pt x="636" y="190"/>
                      <a:pt x="633" y="185"/>
                    </a:cubicBezTo>
                    <a:cubicBezTo>
                      <a:pt x="631" y="179"/>
                      <a:pt x="626" y="174"/>
                      <a:pt x="618" y="174"/>
                    </a:cubicBezTo>
                    <a:cubicBezTo>
                      <a:pt x="615" y="174"/>
                      <a:pt x="609" y="173"/>
                      <a:pt x="610" y="178"/>
                    </a:cubicBezTo>
                    <a:cubicBezTo>
                      <a:pt x="612" y="186"/>
                      <a:pt x="603" y="195"/>
                      <a:pt x="612" y="203"/>
                    </a:cubicBezTo>
                    <a:cubicBezTo>
                      <a:pt x="615" y="206"/>
                      <a:pt x="612" y="211"/>
                      <a:pt x="610" y="215"/>
                    </a:cubicBezTo>
                    <a:cubicBezTo>
                      <a:pt x="608" y="219"/>
                      <a:pt x="606" y="216"/>
                      <a:pt x="604" y="215"/>
                    </a:cubicBezTo>
                    <a:cubicBezTo>
                      <a:pt x="590" y="204"/>
                      <a:pt x="581" y="219"/>
                      <a:pt x="571" y="223"/>
                    </a:cubicBezTo>
                    <a:cubicBezTo>
                      <a:pt x="563" y="226"/>
                      <a:pt x="570" y="236"/>
                      <a:pt x="573" y="243"/>
                    </a:cubicBezTo>
                    <a:cubicBezTo>
                      <a:pt x="563" y="243"/>
                      <a:pt x="555" y="241"/>
                      <a:pt x="549" y="237"/>
                    </a:cubicBezTo>
                    <a:cubicBezTo>
                      <a:pt x="544" y="234"/>
                      <a:pt x="540" y="234"/>
                      <a:pt x="535" y="234"/>
                    </a:cubicBezTo>
                    <a:cubicBezTo>
                      <a:pt x="533" y="235"/>
                      <a:pt x="532" y="236"/>
                      <a:pt x="533" y="239"/>
                    </a:cubicBezTo>
                    <a:cubicBezTo>
                      <a:pt x="535" y="246"/>
                      <a:pt x="540" y="246"/>
                      <a:pt x="545" y="247"/>
                    </a:cubicBezTo>
                    <a:cubicBezTo>
                      <a:pt x="546" y="247"/>
                      <a:pt x="546" y="248"/>
                      <a:pt x="547" y="249"/>
                    </a:cubicBezTo>
                    <a:cubicBezTo>
                      <a:pt x="531" y="255"/>
                      <a:pt x="513" y="246"/>
                      <a:pt x="515" y="232"/>
                    </a:cubicBezTo>
                    <a:cubicBezTo>
                      <a:pt x="517" y="218"/>
                      <a:pt x="509" y="216"/>
                      <a:pt x="502" y="210"/>
                    </a:cubicBezTo>
                    <a:cubicBezTo>
                      <a:pt x="500" y="209"/>
                      <a:pt x="496" y="211"/>
                      <a:pt x="497" y="206"/>
                    </a:cubicBezTo>
                    <a:cubicBezTo>
                      <a:pt x="500" y="203"/>
                      <a:pt x="503" y="205"/>
                      <a:pt x="506" y="206"/>
                    </a:cubicBezTo>
                    <a:cubicBezTo>
                      <a:pt x="523" y="215"/>
                      <a:pt x="542" y="218"/>
                      <a:pt x="561" y="216"/>
                    </a:cubicBezTo>
                    <a:cubicBezTo>
                      <a:pt x="569" y="215"/>
                      <a:pt x="577" y="212"/>
                      <a:pt x="580" y="202"/>
                    </a:cubicBezTo>
                    <a:cubicBezTo>
                      <a:pt x="582" y="193"/>
                      <a:pt x="575" y="189"/>
                      <a:pt x="568" y="185"/>
                    </a:cubicBezTo>
                    <a:cubicBezTo>
                      <a:pt x="558" y="179"/>
                      <a:pt x="544" y="175"/>
                      <a:pt x="536" y="167"/>
                    </a:cubicBezTo>
                    <a:cubicBezTo>
                      <a:pt x="522" y="156"/>
                      <a:pt x="502" y="172"/>
                      <a:pt x="492" y="153"/>
                    </a:cubicBezTo>
                    <a:cubicBezTo>
                      <a:pt x="492" y="153"/>
                      <a:pt x="490" y="153"/>
                      <a:pt x="489" y="153"/>
                    </a:cubicBezTo>
                    <a:cubicBezTo>
                      <a:pt x="482" y="157"/>
                      <a:pt x="474" y="151"/>
                      <a:pt x="467" y="155"/>
                    </a:cubicBezTo>
                    <a:cubicBezTo>
                      <a:pt x="466" y="151"/>
                      <a:pt x="468" y="151"/>
                      <a:pt x="470" y="150"/>
                    </a:cubicBezTo>
                    <a:cubicBezTo>
                      <a:pt x="473" y="148"/>
                      <a:pt x="477" y="146"/>
                      <a:pt x="477" y="141"/>
                    </a:cubicBezTo>
                    <a:cubicBezTo>
                      <a:pt x="476" y="139"/>
                      <a:pt x="446" y="129"/>
                      <a:pt x="445" y="131"/>
                    </a:cubicBezTo>
                    <a:cubicBezTo>
                      <a:pt x="442" y="142"/>
                      <a:pt x="428" y="134"/>
                      <a:pt x="424" y="147"/>
                    </a:cubicBezTo>
                    <a:cubicBezTo>
                      <a:pt x="422" y="138"/>
                      <a:pt x="428" y="134"/>
                      <a:pt x="429" y="131"/>
                    </a:cubicBezTo>
                    <a:cubicBezTo>
                      <a:pt x="415" y="127"/>
                      <a:pt x="408" y="149"/>
                      <a:pt x="393" y="138"/>
                    </a:cubicBezTo>
                    <a:cubicBezTo>
                      <a:pt x="393" y="139"/>
                      <a:pt x="393" y="140"/>
                      <a:pt x="392" y="140"/>
                    </a:cubicBezTo>
                    <a:cubicBezTo>
                      <a:pt x="388" y="148"/>
                      <a:pt x="376" y="153"/>
                      <a:pt x="369" y="150"/>
                    </a:cubicBezTo>
                    <a:cubicBezTo>
                      <a:pt x="365" y="149"/>
                      <a:pt x="344" y="157"/>
                      <a:pt x="343" y="161"/>
                    </a:cubicBezTo>
                    <a:cubicBezTo>
                      <a:pt x="342" y="162"/>
                      <a:pt x="341" y="164"/>
                      <a:pt x="342" y="165"/>
                    </a:cubicBezTo>
                    <a:cubicBezTo>
                      <a:pt x="347" y="175"/>
                      <a:pt x="338" y="172"/>
                      <a:pt x="336" y="170"/>
                    </a:cubicBezTo>
                    <a:cubicBezTo>
                      <a:pt x="330" y="168"/>
                      <a:pt x="326" y="165"/>
                      <a:pt x="322" y="172"/>
                    </a:cubicBezTo>
                    <a:cubicBezTo>
                      <a:pt x="318" y="181"/>
                      <a:pt x="329" y="178"/>
                      <a:pt x="330" y="181"/>
                    </a:cubicBezTo>
                    <a:cubicBezTo>
                      <a:pt x="320" y="198"/>
                      <a:pt x="302" y="209"/>
                      <a:pt x="296" y="230"/>
                    </a:cubicBezTo>
                    <a:cubicBezTo>
                      <a:pt x="295" y="234"/>
                      <a:pt x="290" y="246"/>
                      <a:pt x="280" y="246"/>
                    </a:cubicBezTo>
                    <a:cubicBezTo>
                      <a:pt x="276" y="246"/>
                      <a:pt x="276" y="249"/>
                      <a:pt x="273" y="252"/>
                    </a:cubicBezTo>
                    <a:cubicBezTo>
                      <a:pt x="265" y="262"/>
                      <a:pt x="252" y="268"/>
                      <a:pt x="241" y="276"/>
                    </a:cubicBezTo>
                    <a:cubicBezTo>
                      <a:pt x="235" y="280"/>
                      <a:pt x="225" y="279"/>
                      <a:pt x="226" y="289"/>
                    </a:cubicBezTo>
                    <a:cubicBezTo>
                      <a:pt x="227" y="299"/>
                      <a:pt x="220" y="311"/>
                      <a:pt x="235" y="314"/>
                    </a:cubicBezTo>
                    <a:cubicBezTo>
                      <a:pt x="236" y="322"/>
                      <a:pt x="225" y="313"/>
                      <a:pt x="226" y="321"/>
                    </a:cubicBezTo>
                    <a:cubicBezTo>
                      <a:pt x="227" y="327"/>
                      <a:pt x="234" y="321"/>
                      <a:pt x="237" y="325"/>
                    </a:cubicBezTo>
                    <a:cubicBezTo>
                      <a:pt x="236" y="330"/>
                      <a:pt x="230" y="331"/>
                      <a:pt x="231" y="334"/>
                    </a:cubicBezTo>
                    <a:cubicBezTo>
                      <a:pt x="238" y="340"/>
                      <a:pt x="245" y="344"/>
                      <a:pt x="253" y="342"/>
                    </a:cubicBezTo>
                    <a:cubicBezTo>
                      <a:pt x="260" y="339"/>
                      <a:pt x="266" y="333"/>
                      <a:pt x="272" y="329"/>
                    </a:cubicBezTo>
                    <a:cubicBezTo>
                      <a:pt x="278" y="326"/>
                      <a:pt x="284" y="323"/>
                      <a:pt x="286" y="332"/>
                    </a:cubicBezTo>
                    <a:cubicBezTo>
                      <a:pt x="289" y="348"/>
                      <a:pt x="301" y="360"/>
                      <a:pt x="304" y="376"/>
                    </a:cubicBezTo>
                    <a:cubicBezTo>
                      <a:pt x="305" y="382"/>
                      <a:pt x="309" y="383"/>
                      <a:pt x="311" y="380"/>
                    </a:cubicBezTo>
                    <a:cubicBezTo>
                      <a:pt x="316" y="373"/>
                      <a:pt x="324" y="373"/>
                      <a:pt x="332" y="370"/>
                    </a:cubicBezTo>
                    <a:cubicBezTo>
                      <a:pt x="335" y="368"/>
                      <a:pt x="341" y="366"/>
                      <a:pt x="339" y="357"/>
                    </a:cubicBezTo>
                    <a:cubicBezTo>
                      <a:pt x="337" y="348"/>
                      <a:pt x="337" y="336"/>
                      <a:pt x="350" y="329"/>
                    </a:cubicBezTo>
                    <a:cubicBezTo>
                      <a:pt x="361" y="323"/>
                      <a:pt x="360" y="309"/>
                      <a:pt x="350" y="307"/>
                    </a:cubicBezTo>
                    <a:cubicBezTo>
                      <a:pt x="339" y="304"/>
                      <a:pt x="342" y="296"/>
                      <a:pt x="343" y="290"/>
                    </a:cubicBezTo>
                    <a:cubicBezTo>
                      <a:pt x="346" y="275"/>
                      <a:pt x="357" y="265"/>
                      <a:pt x="370" y="258"/>
                    </a:cubicBezTo>
                    <a:cubicBezTo>
                      <a:pt x="378" y="254"/>
                      <a:pt x="384" y="250"/>
                      <a:pt x="385" y="239"/>
                    </a:cubicBezTo>
                    <a:cubicBezTo>
                      <a:pt x="387" y="225"/>
                      <a:pt x="400" y="218"/>
                      <a:pt x="414" y="222"/>
                    </a:cubicBezTo>
                    <a:cubicBezTo>
                      <a:pt x="419" y="224"/>
                      <a:pt x="423" y="229"/>
                      <a:pt x="419" y="235"/>
                    </a:cubicBezTo>
                    <a:cubicBezTo>
                      <a:pt x="415" y="240"/>
                      <a:pt x="411" y="246"/>
                      <a:pt x="406" y="250"/>
                    </a:cubicBezTo>
                    <a:cubicBezTo>
                      <a:pt x="391" y="260"/>
                      <a:pt x="380" y="269"/>
                      <a:pt x="383" y="292"/>
                    </a:cubicBezTo>
                    <a:cubicBezTo>
                      <a:pt x="385" y="304"/>
                      <a:pt x="388" y="309"/>
                      <a:pt x="396" y="311"/>
                    </a:cubicBezTo>
                    <a:cubicBezTo>
                      <a:pt x="406" y="313"/>
                      <a:pt x="416" y="315"/>
                      <a:pt x="425" y="309"/>
                    </a:cubicBezTo>
                    <a:cubicBezTo>
                      <a:pt x="433" y="305"/>
                      <a:pt x="442" y="307"/>
                      <a:pt x="450" y="306"/>
                    </a:cubicBezTo>
                    <a:cubicBezTo>
                      <a:pt x="454" y="305"/>
                      <a:pt x="457" y="307"/>
                      <a:pt x="458" y="311"/>
                    </a:cubicBezTo>
                    <a:cubicBezTo>
                      <a:pt x="459" y="315"/>
                      <a:pt x="457" y="317"/>
                      <a:pt x="453" y="318"/>
                    </a:cubicBezTo>
                    <a:cubicBezTo>
                      <a:pt x="446" y="320"/>
                      <a:pt x="441" y="322"/>
                      <a:pt x="433" y="321"/>
                    </a:cubicBezTo>
                    <a:cubicBezTo>
                      <a:pt x="423" y="319"/>
                      <a:pt x="412" y="321"/>
                      <a:pt x="404" y="328"/>
                    </a:cubicBezTo>
                    <a:cubicBezTo>
                      <a:pt x="398" y="334"/>
                      <a:pt x="409" y="338"/>
                      <a:pt x="411" y="343"/>
                    </a:cubicBezTo>
                    <a:cubicBezTo>
                      <a:pt x="413" y="346"/>
                      <a:pt x="413" y="351"/>
                      <a:pt x="411" y="353"/>
                    </a:cubicBezTo>
                    <a:cubicBezTo>
                      <a:pt x="408" y="356"/>
                      <a:pt x="403" y="355"/>
                      <a:pt x="401" y="353"/>
                    </a:cubicBezTo>
                    <a:cubicBezTo>
                      <a:pt x="397" y="349"/>
                      <a:pt x="391" y="345"/>
                      <a:pt x="387" y="349"/>
                    </a:cubicBezTo>
                    <a:cubicBezTo>
                      <a:pt x="382" y="354"/>
                      <a:pt x="378" y="360"/>
                      <a:pt x="379" y="369"/>
                    </a:cubicBezTo>
                    <a:cubicBezTo>
                      <a:pt x="380" y="376"/>
                      <a:pt x="386" y="389"/>
                      <a:pt x="368" y="391"/>
                    </a:cubicBezTo>
                    <a:cubicBezTo>
                      <a:pt x="362" y="391"/>
                      <a:pt x="358" y="394"/>
                      <a:pt x="352" y="391"/>
                    </a:cubicBezTo>
                    <a:cubicBezTo>
                      <a:pt x="348" y="388"/>
                      <a:pt x="342" y="389"/>
                      <a:pt x="338" y="393"/>
                    </a:cubicBezTo>
                    <a:cubicBezTo>
                      <a:pt x="323" y="407"/>
                      <a:pt x="301" y="388"/>
                      <a:pt x="286" y="402"/>
                    </a:cubicBezTo>
                    <a:cubicBezTo>
                      <a:pt x="285" y="401"/>
                      <a:pt x="284" y="399"/>
                      <a:pt x="283" y="398"/>
                    </a:cubicBezTo>
                    <a:cubicBezTo>
                      <a:pt x="268" y="392"/>
                      <a:pt x="279" y="381"/>
                      <a:pt x="278" y="372"/>
                    </a:cubicBezTo>
                    <a:cubicBezTo>
                      <a:pt x="278" y="365"/>
                      <a:pt x="274" y="357"/>
                      <a:pt x="279" y="350"/>
                    </a:cubicBezTo>
                    <a:cubicBezTo>
                      <a:pt x="278" y="350"/>
                      <a:pt x="277" y="349"/>
                      <a:pt x="275" y="348"/>
                    </a:cubicBezTo>
                    <a:cubicBezTo>
                      <a:pt x="272" y="358"/>
                      <a:pt x="254" y="354"/>
                      <a:pt x="255" y="370"/>
                    </a:cubicBezTo>
                    <a:cubicBezTo>
                      <a:pt x="256" y="378"/>
                      <a:pt x="260" y="386"/>
                      <a:pt x="261" y="394"/>
                    </a:cubicBezTo>
                    <a:cubicBezTo>
                      <a:pt x="262" y="399"/>
                      <a:pt x="268" y="412"/>
                      <a:pt x="251" y="406"/>
                    </a:cubicBezTo>
                    <a:cubicBezTo>
                      <a:pt x="246" y="404"/>
                      <a:pt x="237" y="407"/>
                      <a:pt x="232" y="410"/>
                    </a:cubicBezTo>
                    <a:cubicBezTo>
                      <a:pt x="217" y="420"/>
                      <a:pt x="207" y="436"/>
                      <a:pt x="191" y="447"/>
                    </a:cubicBezTo>
                    <a:cubicBezTo>
                      <a:pt x="181" y="454"/>
                      <a:pt x="175" y="465"/>
                      <a:pt x="160" y="458"/>
                    </a:cubicBezTo>
                    <a:cubicBezTo>
                      <a:pt x="157" y="457"/>
                      <a:pt x="154" y="459"/>
                      <a:pt x="155" y="463"/>
                    </a:cubicBezTo>
                    <a:cubicBezTo>
                      <a:pt x="160" y="481"/>
                      <a:pt x="151" y="474"/>
                      <a:pt x="142" y="471"/>
                    </a:cubicBezTo>
                    <a:cubicBezTo>
                      <a:pt x="137" y="469"/>
                      <a:pt x="128" y="469"/>
                      <a:pt x="126" y="475"/>
                    </a:cubicBezTo>
                    <a:cubicBezTo>
                      <a:pt x="124" y="480"/>
                      <a:pt x="129" y="485"/>
                      <a:pt x="137" y="486"/>
                    </a:cubicBezTo>
                    <a:cubicBezTo>
                      <a:pt x="164" y="489"/>
                      <a:pt x="165" y="517"/>
                      <a:pt x="158" y="536"/>
                    </a:cubicBezTo>
                    <a:cubicBezTo>
                      <a:pt x="155" y="541"/>
                      <a:pt x="151" y="541"/>
                      <a:pt x="148" y="540"/>
                    </a:cubicBezTo>
                    <a:cubicBezTo>
                      <a:pt x="131" y="534"/>
                      <a:pt x="113" y="539"/>
                      <a:pt x="96" y="535"/>
                    </a:cubicBezTo>
                    <a:cubicBezTo>
                      <a:pt x="91" y="533"/>
                      <a:pt x="81" y="536"/>
                      <a:pt x="84" y="548"/>
                    </a:cubicBezTo>
                    <a:cubicBezTo>
                      <a:pt x="87" y="559"/>
                      <a:pt x="88" y="572"/>
                      <a:pt x="82" y="582"/>
                    </a:cubicBezTo>
                    <a:cubicBezTo>
                      <a:pt x="75" y="594"/>
                      <a:pt x="89" y="602"/>
                      <a:pt x="86" y="613"/>
                    </a:cubicBezTo>
                    <a:cubicBezTo>
                      <a:pt x="86" y="613"/>
                      <a:pt x="90" y="615"/>
                      <a:pt x="91" y="615"/>
                    </a:cubicBezTo>
                    <a:cubicBezTo>
                      <a:pt x="101" y="609"/>
                      <a:pt x="106" y="614"/>
                      <a:pt x="111" y="621"/>
                    </a:cubicBezTo>
                    <a:cubicBezTo>
                      <a:pt x="114" y="626"/>
                      <a:pt x="117" y="622"/>
                      <a:pt x="120" y="622"/>
                    </a:cubicBezTo>
                    <a:cubicBezTo>
                      <a:pt x="127" y="620"/>
                      <a:pt x="134" y="618"/>
                      <a:pt x="142" y="618"/>
                    </a:cubicBezTo>
                    <a:cubicBezTo>
                      <a:pt x="154" y="618"/>
                      <a:pt x="171" y="602"/>
                      <a:pt x="173" y="590"/>
                    </a:cubicBezTo>
                    <a:cubicBezTo>
                      <a:pt x="174" y="576"/>
                      <a:pt x="180" y="567"/>
                      <a:pt x="195" y="564"/>
                    </a:cubicBezTo>
                    <a:cubicBezTo>
                      <a:pt x="200" y="562"/>
                      <a:pt x="207" y="557"/>
                      <a:pt x="206" y="551"/>
                    </a:cubicBezTo>
                    <a:cubicBezTo>
                      <a:pt x="205" y="538"/>
                      <a:pt x="213" y="539"/>
                      <a:pt x="220" y="540"/>
                    </a:cubicBezTo>
                    <a:cubicBezTo>
                      <a:pt x="234" y="543"/>
                      <a:pt x="246" y="540"/>
                      <a:pt x="257" y="530"/>
                    </a:cubicBezTo>
                    <a:cubicBezTo>
                      <a:pt x="263" y="525"/>
                      <a:pt x="273" y="526"/>
                      <a:pt x="276" y="535"/>
                    </a:cubicBezTo>
                    <a:cubicBezTo>
                      <a:pt x="282" y="551"/>
                      <a:pt x="295" y="557"/>
                      <a:pt x="308" y="565"/>
                    </a:cubicBezTo>
                    <a:cubicBezTo>
                      <a:pt x="321" y="572"/>
                      <a:pt x="335" y="580"/>
                      <a:pt x="331" y="600"/>
                    </a:cubicBezTo>
                    <a:cubicBezTo>
                      <a:pt x="333" y="594"/>
                      <a:pt x="344" y="593"/>
                      <a:pt x="341" y="586"/>
                    </a:cubicBezTo>
                    <a:cubicBezTo>
                      <a:pt x="335" y="570"/>
                      <a:pt x="347" y="578"/>
                      <a:pt x="352" y="577"/>
                    </a:cubicBezTo>
                    <a:cubicBezTo>
                      <a:pt x="352" y="573"/>
                      <a:pt x="350" y="571"/>
                      <a:pt x="347" y="570"/>
                    </a:cubicBezTo>
                    <a:cubicBezTo>
                      <a:pt x="328" y="561"/>
                      <a:pt x="313" y="548"/>
                      <a:pt x="301" y="530"/>
                    </a:cubicBezTo>
                    <a:cubicBezTo>
                      <a:pt x="297" y="524"/>
                      <a:pt x="296" y="518"/>
                      <a:pt x="301" y="512"/>
                    </a:cubicBezTo>
                    <a:cubicBezTo>
                      <a:pt x="307" y="505"/>
                      <a:pt x="310" y="514"/>
                      <a:pt x="313" y="517"/>
                    </a:cubicBezTo>
                    <a:cubicBezTo>
                      <a:pt x="325" y="530"/>
                      <a:pt x="337" y="544"/>
                      <a:pt x="355" y="550"/>
                    </a:cubicBezTo>
                    <a:cubicBezTo>
                      <a:pt x="364" y="554"/>
                      <a:pt x="364" y="561"/>
                      <a:pt x="364" y="568"/>
                    </a:cubicBezTo>
                    <a:cubicBezTo>
                      <a:pt x="364" y="580"/>
                      <a:pt x="375" y="593"/>
                      <a:pt x="388" y="595"/>
                    </a:cubicBezTo>
                    <a:cubicBezTo>
                      <a:pt x="382" y="600"/>
                      <a:pt x="379" y="606"/>
                      <a:pt x="385" y="611"/>
                    </a:cubicBezTo>
                    <a:cubicBezTo>
                      <a:pt x="388" y="614"/>
                      <a:pt x="396" y="621"/>
                      <a:pt x="398" y="616"/>
                    </a:cubicBezTo>
                    <a:cubicBezTo>
                      <a:pt x="401" y="609"/>
                      <a:pt x="406" y="604"/>
                      <a:pt x="409" y="597"/>
                    </a:cubicBezTo>
                    <a:cubicBezTo>
                      <a:pt x="397" y="595"/>
                      <a:pt x="402" y="582"/>
                      <a:pt x="392" y="576"/>
                    </a:cubicBezTo>
                    <a:cubicBezTo>
                      <a:pt x="405" y="577"/>
                      <a:pt x="413" y="565"/>
                      <a:pt x="421" y="568"/>
                    </a:cubicBezTo>
                    <a:cubicBezTo>
                      <a:pt x="434" y="573"/>
                      <a:pt x="443" y="568"/>
                      <a:pt x="455" y="563"/>
                    </a:cubicBezTo>
                    <a:cubicBezTo>
                      <a:pt x="443" y="554"/>
                      <a:pt x="440" y="545"/>
                      <a:pt x="452" y="534"/>
                    </a:cubicBezTo>
                    <a:cubicBezTo>
                      <a:pt x="454" y="533"/>
                      <a:pt x="454" y="531"/>
                      <a:pt x="455" y="529"/>
                    </a:cubicBezTo>
                    <a:cubicBezTo>
                      <a:pt x="462" y="520"/>
                      <a:pt x="465" y="509"/>
                      <a:pt x="474" y="502"/>
                    </a:cubicBezTo>
                    <a:cubicBezTo>
                      <a:pt x="479" y="498"/>
                      <a:pt x="502" y="501"/>
                      <a:pt x="501" y="506"/>
                    </a:cubicBezTo>
                    <a:cubicBezTo>
                      <a:pt x="499" y="511"/>
                      <a:pt x="497" y="515"/>
                      <a:pt x="502" y="519"/>
                    </a:cubicBezTo>
                    <a:cubicBezTo>
                      <a:pt x="508" y="525"/>
                      <a:pt x="513" y="523"/>
                      <a:pt x="519" y="519"/>
                    </a:cubicBezTo>
                    <a:cubicBezTo>
                      <a:pt x="521" y="517"/>
                      <a:pt x="525" y="514"/>
                      <a:pt x="520" y="512"/>
                    </a:cubicBezTo>
                    <a:cubicBezTo>
                      <a:pt x="507" y="505"/>
                      <a:pt x="520" y="501"/>
                      <a:pt x="522" y="501"/>
                    </a:cubicBezTo>
                    <a:cubicBezTo>
                      <a:pt x="533" y="498"/>
                      <a:pt x="542" y="489"/>
                      <a:pt x="556" y="494"/>
                    </a:cubicBezTo>
                    <a:cubicBezTo>
                      <a:pt x="545" y="500"/>
                      <a:pt x="546" y="512"/>
                      <a:pt x="536" y="521"/>
                    </a:cubicBezTo>
                    <a:cubicBezTo>
                      <a:pt x="554" y="523"/>
                      <a:pt x="560" y="540"/>
                      <a:pt x="576" y="543"/>
                    </a:cubicBezTo>
                    <a:cubicBezTo>
                      <a:pt x="579" y="543"/>
                      <a:pt x="584" y="551"/>
                      <a:pt x="582" y="556"/>
                    </a:cubicBezTo>
                    <a:cubicBezTo>
                      <a:pt x="580" y="561"/>
                      <a:pt x="576" y="564"/>
                      <a:pt x="569" y="564"/>
                    </a:cubicBezTo>
                    <a:cubicBezTo>
                      <a:pt x="554" y="564"/>
                      <a:pt x="540" y="566"/>
                      <a:pt x="526" y="559"/>
                    </a:cubicBezTo>
                    <a:cubicBezTo>
                      <a:pt x="518" y="555"/>
                      <a:pt x="507" y="555"/>
                      <a:pt x="496" y="557"/>
                    </a:cubicBezTo>
                    <a:cubicBezTo>
                      <a:pt x="473" y="561"/>
                      <a:pt x="454" y="576"/>
                      <a:pt x="429" y="577"/>
                    </a:cubicBezTo>
                    <a:cubicBezTo>
                      <a:pt x="431" y="582"/>
                      <a:pt x="437" y="583"/>
                      <a:pt x="436" y="590"/>
                    </a:cubicBezTo>
                    <a:cubicBezTo>
                      <a:pt x="435" y="600"/>
                      <a:pt x="435" y="610"/>
                      <a:pt x="448" y="615"/>
                    </a:cubicBezTo>
                    <a:cubicBezTo>
                      <a:pt x="457" y="619"/>
                      <a:pt x="464" y="629"/>
                      <a:pt x="476" y="618"/>
                    </a:cubicBezTo>
                    <a:cubicBezTo>
                      <a:pt x="478" y="616"/>
                      <a:pt x="484" y="617"/>
                      <a:pt x="487" y="620"/>
                    </a:cubicBezTo>
                    <a:cubicBezTo>
                      <a:pt x="494" y="626"/>
                      <a:pt x="500" y="625"/>
                      <a:pt x="508" y="620"/>
                    </a:cubicBezTo>
                    <a:cubicBezTo>
                      <a:pt x="519" y="613"/>
                      <a:pt x="526" y="618"/>
                      <a:pt x="526" y="630"/>
                    </a:cubicBezTo>
                    <a:cubicBezTo>
                      <a:pt x="526" y="648"/>
                      <a:pt x="515" y="662"/>
                      <a:pt x="507" y="676"/>
                    </a:cubicBezTo>
                    <a:cubicBezTo>
                      <a:pt x="504" y="683"/>
                      <a:pt x="490" y="677"/>
                      <a:pt x="481" y="678"/>
                    </a:cubicBezTo>
                    <a:cubicBezTo>
                      <a:pt x="477" y="678"/>
                      <a:pt x="472" y="677"/>
                      <a:pt x="468" y="678"/>
                    </a:cubicBezTo>
                    <a:cubicBezTo>
                      <a:pt x="443" y="684"/>
                      <a:pt x="421" y="672"/>
                      <a:pt x="398" y="664"/>
                    </a:cubicBezTo>
                    <a:cubicBezTo>
                      <a:pt x="381" y="658"/>
                      <a:pt x="373" y="660"/>
                      <a:pt x="370" y="678"/>
                    </a:cubicBezTo>
                    <a:cubicBezTo>
                      <a:pt x="369" y="686"/>
                      <a:pt x="368" y="690"/>
                      <a:pt x="357" y="686"/>
                    </a:cubicBezTo>
                    <a:cubicBezTo>
                      <a:pt x="341" y="679"/>
                      <a:pt x="327" y="672"/>
                      <a:pt x="312" y="664"/>
                    </a:cubicBezTo>
                    <a:cubicBezTo>
                      <a:pt x="303" y="658"/>
                      <a:pt x="291" y="661"/>
                      <a:pt x="281" y="654"/>
                    </a:cubicBezTo>
                    <a:cubicBezTo>
                      <a:pt x="274" y="649"/>
                      <a:pt x="271" y="647"/>
                      <a:pt x="280" y="642"/>
                    </a:cubicBezTo>
                    <a:cubicBezTo>
                      <a:pt x="292" y="636"/>
                      <a:pt x="274" y="626"/>
                      <a:pt x="283" y="620"/>
                    </a:cubicBezTo>
                    <a:cubicBezTo>
                      <a:pt x="280" y="617"/>
                      <a:pt x="278" y="611"/>
                      <a:pt x="273" y="612"/>
                    </a:cubicBezTo>
                    <a:cubicBezTo>
                      <a:pt x="262" y="614"/>
                      <a:pt x="249" y="609"/>
                      <a:pt x="240" y="613"/>
                    </a:cubicBezTo>
                    <a:cubicBezTo>
                      <a:pt x="226" y="620"/>
                      <a:pt x="212" y="617"/>
                      <a:pt x="198" y="618"/>
                    </a:cubicBezTo>
                    <a:cubicBezTo>
                      <a:pt x="190" y="618"/>
                      <a:pt x="183" y="620"/>
                      <a:pt x="177" y="624"/>
                    </a:cubicBezTo>
                    <a:cubicBezTo>
                      <a:pt x="159" y="634"/>
                      <a:pt x="142" y="644"/>
                      <a:pt x="121" y="630"/>
                    </a:cubicBezTo>
                    <a:cubicBezTo>
                      <a:pt x="115" y="626"/>
                      <a:pt x="113" y="631"/>
                      <a:pt x="111" y="635"/>
                    </a:cubicBezTo>
                    <a:cubicBezTo>
                      <a:pt x="107" y="642"/>
                      <a:pt x="106" y="652"/>
                      <a:pt x="97" y="654"/>
                    </a:cubicBezTo>
                    <a:cubicBezTo>
                      <a:pt x="80" y="657"/>
                      <a:pt x="76" y="670"/>
                      <a:pt x="76" y="684"/>
                    </a:cubicBezTo>
                    <a:cubicBezTo>
                      <a:pt x="76" y="691"/>
                      <a:pt x="73" y="696"/>
                      <a:pt x="69" y="700"/>
                    </a:cubicBezTo>
                    <a:cubicBezTo>
                      <a:pt x="62" y="710"/>
                      <a:pt x="48" y="713"/>
                      <a:pt x="40" y="722"/>
                    </a:cubicBezTo>
                    <a:cubicBezTo>
                      <a:pt x="28" y="735"/>
                      <a:pt x="21" y="751"/>
                      <a:pt x="13" y="767"/>
                    </a:cubicBezTo>
                    <a:cubicBezTo>
                      <a:pt x="6" y="778"/>
                      <a:pt x="0" y="787"/>
                      <a:pt x="9" y="802"/>
                    </a:cubicBezTo>
                    <a:cubicBezTo>
                      <a:pt x="13" y="808"/>
                      <a:pt x="14" y="821"/>
                      <a:pt x="9" y="833"/>
                    </a:cubicBezTo>
                    <a:cubicBezTo>
                      <a:pt x="1" y="852"/>
                      <a:pt x="1" y="872"/>
                      <a:pt x="18" y="888"/>
                    </a:cubicBezTo>
                    <a:cubicBezTo>
                      <a:pt x="31" y="900"/>
                      <a:pt x="36" y="919"/>
                      <a:pt x="49" y="929"/>
                    </a:cubicBezTo>
                    <a:cubicBezTo>
                      <a:pt x="70" y="944"/>
                      <a:pt x="89" y="964"/>
                      <a:pt x="123" y="956"/>
                    </a:cubicBezTo>
                    <a:cubicBezTo>
                      <a:pt x="147" y="950"/>
                      <a:pt x="173" y="950"/>
                      <a:pt x="197" y="939"/>
                    </a:cubicBezTo>
                    <a:cubicBezTo>
                      <a:pt x="207" y="935"/>
                      <a:pt x="221" y="939"/>
                      <a:pt x="226" y="947"/>
                    </a:cubicBezTo>
                    <a:cubicBezTo>
                      <a:pt x="234" y="962"/>
                      <a:pt x="243" y="964"/>
                      <a:pt x="255" y="956"/>
                    </a:cubicBezTo>
                    <a:cubicBezTo>
                      <a:pt x="258" y="955"/>
                      <a:pt x="259" y="956"/>
                      <a:pt x="260" y="957"/>
                    </a:cubicBezTo>
                    <a:cubicBezTo>
                      <a:pt x="272" y="965"/>
                      <a:pt x="278" y="974"/>
                      <a:pt x="271" y="989"/>
                    </a:cubicBezTo>
                    <a:cubicBezTo>
                      <a:pt x="261" y="1008"/>
                      <a:pt x="263" y="1026"/>
                      <a:pt x="280" y="1039"/>
                    </a:cubicBezTo>
                    <a:cubicBezTo>
                      <a:pt x="297" y="1053"/>
                      <a:pt x="300" y="1074"/>
                      <a:pt x="306" y="1093"/>
                    </a:cubicBezTo>
                    <a:cubicBezTo>
                      <a:pt x="308" y="1103"/>
                      <a:pt x="314" y="1115"/>
                      <a:pt x="309" y="1124"/>
                    </a:cubicBezTo>
                    <a:cubicBezTo>
                      <a:pt x="304" y="1135"/>
                      <a:pt x="301" y="1146"/>
                      <a:pt x="296" y="1156"/>
                    </a:cubicBezTo>
                    <a:cubicBezTo>
                      <a:pt x="289" y="1173"/>
                      <a:pt x="293" y="1185"/>
                      <a:pt x="300" y="1200"/>
                    </a:cubicBezTo>
                    <a:cubicBezTo>
                      <a:pt x="306" y="1216"/>
                      <a:pt x="316" y="1230"/>
                      <a:pt x="317" y="1250"/>
                    </a:cubicBezTo>
                    <a:cubicBezTo>
                      <a:pt x="317" y="1265"/>
                      <a:pt x="320" y="1282"/>
                      <a:pt x="329" y="1296"/>
                    </a:cubicBezTo>
                    <a:cubicBezTo>
                      <a:pt x="340" y="1312"/>
                      <a:pt x="350" y="1329"/>
                      <a:pt x="349" y="1350"/>
                    </a:cubicBezTo>
                    <a:cubicBezTo>
                      <a:pt x="349" y="1360"/>
                      <a:pt x="364" y="1371"/>
                      <a:pt x="368" y="1367"/>
                    </a:cubicBezTo>
                    <a:cubicBezTo>
                      <a:pt x="377" y="1359"/>
                      <a:pt x="388" y="1359"/>
                      <a:pt x="397" y="1359"/>
                    </a:cubicBezTo>
                    <a:cubicBezTo>
                      <a:pt x="425" y="1359"/>
                      <a:pt x="448" y="1349"/>
                      <a:pt x="463" y="1326"/>
                    </a:cubicBezTo>
                    <a:cubicBezTo>
                      <a:pt x="473" y="1310"/>
                      <a:pt x="493" y="1299"/>
                      <a:pt x="491" y="1278"/>
                    </a:cubicBezTo>
                    <a:cubicBezTo>
                      <a:pt x="490" y="1267"/>
                      <a:pt x="494" y="1262"/>
                      <a:pt x="501" y="1260"/>
                    </a:cubicBezTo>
                    <a:cubicBezTo>
                      <a:pt x="519" y="1256"/>
                      <a:pt x="518" y="1244"/>
                      <a:pt x="517" y="1231"/>
                    </a:cubicBezTo>
                    <a:cubicBezTo>
                      <a:pt x="516" y="1225"/>
                      <a:pt x="515" y="1220"/>
                      <a:pt x="513" y="1215"/>
                    </a:cubicBezTo>
                    <a:cubicBezTo>
                      <a:pt x="509" y="1209"/>
                      <a:pt x="512" y="1203"/>
                      <a:pt x="516" y="1201"/>
                    </a:cubicBezTo>
                    <a:cubicBezTo>
                      <a:pt x="528" y="1193"/>
                      <a:pt x="537" y="1180"/>
                      <a:pt x="552" y="1175"/>
                    </a:cubicBezTo>
                    <a:cubicBezTo>
                      <a:pt x="563" y="1172"/>
                      <a:pt x="569" y="1163"/>
                      <a:pt x="570" y="1149"/>
                    </a:cubicBezTo>
                    <a:cubicBezTo>
                      <a:pt x="572" y="1122"/>
                      <a:pt x="557" y="1097"/>
                      <a:pt x="555" y="1071"/>
                    </a:cubicBezTo>
                    <a:cubicBezTo>
                      <a:pt x="554" y="1054"/>
                      <a:pt x="558" y="1039"/>
                      <a:pt x="569" y="1029"/>
                    </a:cubicBezTo>
                    <a:cubicBezTo>
                      <a:pt x="587" y="1012"/>
                      <a:pt x="602" y="992"/>
                      <a:pt x="623" y="979"/>
                    </a:cubicBezTo>
                    <a:cubicBezTo>
                      <a:pt x="646" y="964"/>
                      <a:pt x="655" y="939"/>
                      <a:pt x="668" y="918"/>
                    </a:cubicBezTo>
                    <a:cubicBezTo>
                      <a:pt x="673" y="908"/>
                      <a:pt x="680" y="896"/>
                      <a:pt x="674" y="882"/>
                    </a:cubicBezTo>
                    <a:cubicBezTo>
                      <a:pt x="667" y="887"/>
                      <a:pt x="659" y="888"/>
                      <a:pt x="650" y="889"/>
                    </a:cubicBezTo>
                    <a:cubicBezTo>
                      <a:pt x="640" y="889"/>
                      <a:pt x="629" y="892"/>
                      <a:pt x="619" y="896"/>
                    </a:cubicBezTo>
                    <a:cubicBezTo>
                      <a:pt x="614" y="898"/>
                      <a:pt x="606" y="903"/>
                      <a:pt x="605" y="898"/>
                    </a:cubicBezTo>
                    <a:cubicBezTo>
                      <a:pt x="604" y="891"/>
                      <a:pt x="587" y="891"/>
                      <a:pt x="598" y="880"/>
                    </a:cubicBezTo>
                    <a:cubicBezTo>
                      <a:pt x="599" y="878"/>
                      <a:pt x="596" y="876"/>
                      <a:pt x="595" y="874"/>
                    </a:cubicBezTo>
                    <a:cubicBezTo>
                      <a:pt x="586" y="865"/>
                      <a:pt x="581" y="854"/>
                      <a:pt x="567" y="851"/>
                    </a:cubicBezTo>
                    <a:cubicBezTo>
                      <a:pt x="561" y="850"/>
                      <a:pt x="558" y="842"/>
                      <a:pt x="556" y="836"/>
                    </a:cubicBezTo>
                    <a:cubicBezTo>
                      <a:pt x="549" y="817"/>
                      <a:pt x="535" y="801"/>
                      <a:pt x="533" y="779"/>
                    </a:cubicBezTo>
                    <a:cubicBezTo>
                      <a:pt x="533" y="779"/>
                      <a:pt x="533" y="779"/>
                      <a:pt x="532" y="778"/>
                    </a:cubicBezTo>
                    <a:cubicBezTo>
                      <a:pt x="520" y="764"/>
                      <a:pt x="515" y="746"/>
                      <a:pt x="507" y="730"/>
                    </a:cubicBezTo>
                    <a:cubicBezTo>
                      <a:pt x="500" y="718"/>
                      <a:pt x="501" y="717"/>
                      <a:pt x="512" y="711"/>
                    </a:cubicBezTo>
                    <a:cubicBezTo>
                      <a:pt x="527" y="729"/>
                      <a:pt x="538" y="749"/>
                      <a:pt x="552" y="767"/>
                    </a:cubicBezTo>
                    <a:cubicBezTo>
                      <a:pt x="559" y="776"/>
                      <a:pt x="554" y="788"/>
                      <a:pt x="562" y="795"/>
                    </a:cubicBezTo>
                    <a:cubicBezTo>
                      <a:pt x="584" y="814"/>
                      <a:pt x="592" y="840"/>
                      <a:pt x="598" y="867"/>
                    </a:cubicBezTo>
                    <a:cubicBezTo>
                      <a:pt x="600" y="877"/>
                      <a:pt x="605" y="877"/>
                      <a:pt x="612" y="874"/>
                    </a:cubicBezTo>
                    <a:cubicBezTo>
                      <a:pt x="640" y="863"/>
                      <a:pt x="672" y="857"/>
                      <a:pt x="696" y="836"/>
                    </a:cubicBezTo>
                    <a:cubicBezTo>
                      <a:pt x="699" y="834"/>
                      <a:pt x="702" y="834"/>
                      <a:pt x="705" y="834"/>
                    </a:cubicBezTo>
                    <a:cubicBezTo>
                      <a:pt x="720" y="832"/>
                      <a:pt x="733" y="822"/>
                      <a:pt x="739" y="812"/>
                    </a:cubicBezTo>
                    <a:cubicBezTo>
                      <a:pt x="744" y="803"/>
                      <a:pt x="752" y="797"/>
                      <a:pt x="757" y="789"/>
                    </a:cubicBezTo>
                    <a:cubicBezTo>
                      <a:pt x="765" y="777"/>
                      <a:pt x="765" y="767"/>
                      <a:pt x="754" y="764"/>
                    </a:cubicBezTo>
                    <a:cubicBezTo>
                      <a:pt x="738" y="760"/>
                      <a:pt x="732" y="750"/>
                      <a:pt x="728" y="732"/>
                    </a:cubicBezTo>
                    <a:cubicBezTo>
                      <a:pt x="722" y="739"/>
                      <a:pt x="718" y="743"/>
                      <a:pt x="716" y="748"/>
                    </a:cubicBezTo>
                    <a:cubicBezTo>
                      <a:pt x="709" y="762"/>
                      <a:pt x="695" y="755"/>
                      <a:pt x="684" y="757"/>
                    </a:cubicBezTo>
                    <a:cubicBezTo>
                      <a:pt x="679" y="759"/>
                      <a:pt x="684" y="745"/>
                      <a:pt x="681" y="739"/>
                    </a:cubicBezTo>
                    <a:cubicBezTo>
                      <a:pt x="681" y="739"/>
                      <a:pt x="681" y="739"/>
                      <a:pt x="680" y="738"/>
                    </a:cubicBezTo>
                    <a:cubicBezTo>
                      <a:pt x="675" y="733"/>
                      <a:pt x="672" y="750"/>
                      <a:pt x="669" y="741"/>
                    </a:cubicBezTo>
                    <a:cubicBezTo>
                      <a:pt x="665" y="727"/>
                      <a:pt x="653" y="718"/>
                      <a:pt x="649" y="705"/>
                    </a:cubicBezTo>
                    <a:cubicBezTo>
                      <a:pt x="648" y="701"/>
                      <a:pt x="645" y="698"/>
                      <a:pt x="651" y="695"/>
                    </a:cubicBezTo>
                    <a:cubicBezTo>
                      <a:pt x="657" y="692"/>
                      <a:pt x="662" y="688"/>
                      <a:pt x="667" y="694"/>
                    </a:cubicBezTo>
                    <a:cubicBezTo>
                      <a:pt x="670" y="697"/>
                      <a:pt x="674" y="701"/>
                      <a:pt x="676" y="707"/>
                    </a:cubicBezTo>
                    <a:cubicBezTo>
                      <a:pt x="681" y="721"/>
                      <a:pt x="709" y="733"/>
                      <a:pt x="724" y="727"/>
                    </a:cubicBezTo>
                    <a:cubicBezTo>
                      <a:pt x="731" y="725"/>
                      <a:pt x="735" y="725"/>
                      <a:pt x="738" y="733"/>
                    </a:cubicBezTo>
                    <a:cubicBezTo>
                      <a:pt x="740" y="738"/>
                      <a:pt x="743" y="744"/>
                      <a:pt x="750" y="744"/>
                    </a:cubicBezTo>
                    <a:cubicBezTo>
                      <a:pt x="766" y="743"/>
                      <a:pt x="782" y="747"/>
                      <a:pt x="798" y="745"/>
                    </a:cubicBezTo>
                    <a:cubicBezTo>
                      <a:pt x="808" y="743"/>
                      <a:pt x="821" y="740"/>
                      <a:pt x="829" y="745"/>
                    </a:cubicBezTo>
                    <a:cubicBezTo>
                      <a:pt x="842" y="752"/>
                      <a:pt x="851" y="765"/>
                      <a:pt x="862" y="775"/>
                    </a:cubicBezTo>
                    <a:cubicBezTo>
                      <a:pt x="862" y="775"/>
                      <a:pt x="862" y="776"/>
                      <a:pt x="862" y="776"/>
                    </a:cubicBezTo>
                    <a:cubicBezTo>
                      <a:pt x="863" y="791"/>
                      <a:pt x="876" y="798"/>
                      <a:pt x="888" y="791"/>
                    </a:cubicBezTo>
                    <a:cubicBezTo>
                      <a:pt x="890" y="789"/>
                      <a:pt x="890" y="784"/>
                      <a:pt x="894" y="787"/>
                    </a:cubicBezTo>
                    <a:cubicBezTo>
                      <a:pt x="898" y="789"/>
                      <a:pt x="899" y="793"/>
                      <a:pt x="897" y="796"/>
                    </a:cubicBezTo>
                    <a:cubicBezTo>
                      <a:pt x="896" y="799"/>
                      <a:pt x="895" y="802"/>
                      <a:pt x="895" y="805"/>
                    </a:cubicBezTo>
                    <a:cubicBezTo>
                      <a:pt x="903" y="845"/>
                      <a:pt x="919" y="883"/>
                      <a:pt x="936" y="920"/>
                    </a:cubicBezTo>
                    <a:cubicBezTo>
                      <a:pt x="938" y="924"/>
                      <a:pt x="941" y="927"/>
                      <a:pt x="945" y="923"/>
                    </a:cubicBezTo>
                    <a:cubicBezTo>
                      <a:pt x="961" y="909"/>
                      <a:pt x="970" y="890"/>
                      <a:pt x="969" y="869"/>
                    </a:cubicBezTo>
                    <a:cubicBezTo>
                      <a:pt x="969" y="856"/>
                      <a:pt x="972" y="847"/>
                      <a:pt x="983" y="840"/>
                    </a:cubicBezTo>
                    <a:cubicBezTo>
                      <a:pt x="989" y="835"/>
                      <a:pt x="994" y="828"/>
                      <a:pt x="1000" y="824"/>
                    </a:cubicBezTo>
                    <a:cubicBezTo>
                      <a:pt x="1021" y="812"/>
                      <a:pt x="1032" y="786"/>
                      <a:pt x="1059" y="780"/>
                    </a:cubicBezTo>
                    <a:cubicBezTo>
                      <a:pt x="1073" y="776"/>
                      <a:pt x="1079" y="775"/>
                      <a:pt x="1082" y="791"/>
                    </a:cubicBezTo>
                    <a:cubicBezTo>
                      <a:pt x="1082" y="795"/>
                      <a:pt x="1086" y="799"/>
                      <a:pt x="1089" y="801"/>
                    </a:cubicBezTo>
                    <a:cubicBezTo>
                      <a:pt x="1100" y="809"/>
                      <a:pt x="1103" y="820"/>
                      <a:pt x="1102" y="832"/>
                    </a:cubicBezTo>
                    <a:cubicBezTo>
                      <a:pt x="1102" y="836"/>
                      <a:pt x="1099" y="839"/>
                      <a:pt x="1105" y="842"/>
                    </a:cubicBezTo>
                    <a:cubicBezTo>
                      <a:pt x="1110" y="844"/>
                      <a:pt x="1113" y="843"/>
                      <a:pt x="1116" y="839"/>
                    </a:cubicBezTo>
                    <a:cubicBezTo>
                      <a:pt x="1119" y="836"/>
                      <a:pt x="1122" y="832"/>
                      <a:pt x="1126" y="835"/>
                    </a:cubicBezTo>
                    <a:cubicBezTo>
                      <a:pt x="1130" y="837"/>
                      <a:pt x="1132" y="841"/>
                      <a:pt x="1132" y="846"/>
                    </a:cubicBezTo>
                    <a:cubicBezTo>
                      <a:pt x="1132" y="852"/>
                      <a:pt x="1131" y="859"/>
                      <a:pt x="1135" y="865"/>
                    </a:cubicBezTo>
                    <a:cubicBezTo>
                      <a:pt x="1141" y="877"/>
                      <a:pt x="1142" y="889"/>
                      <a:pt x="1139" y="902"/>
                    </a:cubicBezTo>
                    <a:cubicBezTo>
                      <a:pt x="1137" y="913"/>
                      <a:pt x="1136" y="923"/>
                      <a:pt x="1148" y="930"/>
                    </a:cubicBezTo>
                    <a:cubicBezTo>
                      <a:pt x="1153" y="934"/>
                      <a:pt x="1155" y="940"/>
                      <a:pt x="1157" y="947"/>
                    </a:cubicBezTo>
                    <a:cubicBezTo>
                      <a:pt x="1160" y="962"/>
                      <a:pt x="1164" y="978"/>
                      <a:pt x="1181" y="985"/>
                    </a:cubicBezTo>
                    <a:cubicBezTo>
                      <a:pt x="1185" y="987"/>
                      <a:pt x="1189" y="993"/>
                      <a:pt x="1194" y="989"/>
                    </a:cubicBezTo>
                    <a:cubicBezTo>
                      <a:pt x="1198" y="984"/>
                      <a:pt x="1192" y="981"/>
                      <a:pt x="1190" y="977"/>
                    </a:cubicBezTo>
                    <a:cubicBezTo>
                      <a:pt x="1189" y="976"/>
                      <a:pt x="1189" y="973"/>
                      <a:pt x="1189" y="971"/>
                    </a:cubicBezTo>
                    <a:cubicBezTo>
                      <a:pt x="1192" y="953"/>
                      <a:pt x="1179" y="945"/>
                      <a:pt x="1166" y="936"/>
                    </a:cubicBezTo>
                    <a:cubicBezTo>
                      <a:pt x="1156" y="928"/>
                      <a:pt x="1149" y="915"/>
                      <a:pt x="1148" y="903"/>
                    </a:cubicBezTo>
                    <a:cubicBezTo>
                      <a:pt x="1147" y="892"/>
                      <a:pt x="1154" y="881"/>
                      <a:pt x="1158" y="869"/>
                    </a:cubicBezTo>
                    <a:cubicBezTo>
                      <a:pt x="1177" y="881"/>
                      <a:pt x="1195" y="893"/>
                      <a:pt x="1203" y="914"/>
                    </a:cubicBezTo>
                    <a:cubicBezTo>
                      <a:pt x="1205" y="918"/>
                      <a:pt x="1209" y="916"/>
                      <a:pt x="1210" y="913"/>
                    </a:cubicBezTo>
                    <a:cubicBezTo>
                      <a:pt x="1218" y="904"/>
                      <a:pt x="1229" y="900"/>
                      <a:pt x="1239" y="894"/>
                    </a:cubicBezTo>
                    <a:cubicBezTo>
                      <a:pt x="1242" y="893"/>
                      <a:pt x="1245" y="892"/>
                      <a:pt x="1246" y="889"/>
                    </a:cubicBezTo>
                    <a:cubicBezTo>
                      <a:pt x="1251" y="873"/>
                      <a:pt x="1244" y="850"/>
                      <a:pt x="1230" y="838"/>
                    </a:cubicBezTo>
                    <a:cubicBezTo>
                      <a:pt x="1208" y="820"/>
                      <a:pt x="1209" y="803"/>
                      <a:pt x="1231" y="789"/>
                    </a:cubicBezTo>
                    <a:cubicBezTo>
                      <a:pt x="1238" y="784"/>
                      <a:pt x="1250" y="784"/>
                      <a:pt x="1251" y="788"/>
                    </a:cubicBezTo>
                    <a:cubicBezTo>
                      <a:pt x="1254" y="802"/>
                      <a:pt x="1259" y="791"/>
                      <a:pt x="1263" y="790"/>
                    </a:cubicBezTo>
                    <a:cubicBezTo>
                      <a:pt x="1277" y="784"/>
                      <a:pt x="1289" y="775"/>
                      <a:pt x="1306" y="773"/>
                    </a:cubicBezTo>
                    <a:cubicBezTo>
                      <a:pt x="1326" y="772"/>
                      <a:pt x="1340" y="756"/>
                      <a:pt x="1350" y="741"/>
                    </a:cubicBezTo>
                    <a:cubicBezTo>
                      <a:pt x="1356" y="732"/>
                      <a:pt x="1361" y="722"/>
                      <a:pt x="1368" y="714"/>
                    </a:cubicBezTo>
                    <a:cubicBezTo>
                      <a:pt x="1374" y="709"/>
                      <a:pt x="1373" y="702"/>
                      <a:pt x="1373" y="696"/>
                    </a:cubicBezTo>
                    <a:cubicBezTo>
                      <a:pt x="1373" y="693"/>
                      <a:pt x="1367" y="694"/>
                      <a:pt x="1369" y="690"/>
                    </a:cubicBezTo>
                    <a:cubicBezTo>
                      <a:pt x="1374" y="682"/>
                      <a:pt x="1370" y="674"/>
                      <a:pt x="1368" y="667"/>
                    </a:cubicBezTo>
                    <a:cubicBezTo>
                      <a:pt x="1365" y="659"/>
                      <a:pt x="1360" y="649"/>
                      <a:pt x="1352" y="643"/>
                    </a:cubicBezTo>
                    <a:cubicBezTo>
                      <a:pt x="1346" y="639"/>
                      <a:pt x="1349" y="638"/>
                      <a:pt x="1352" y="634"/>
                    </a:cubicBezTo>
                    <a:cubicBezTo>
                      <a:pt x="1360" y="625"/>
                      <a:pt x="1370" y="619"/>
                      <a:pt x="1381" y="614"/>
                    </a:cubicBezTo>
                    <a:cubicBezTo>
                      <a:pt x="1372" y="617"/>
                      <a:pt x="1367" y="602"/>
                      <a:pt x="1358" y="610"/>
                    </a:cubicBezTo>
                    <a:cubicBezTo>
                      <a:pt x="1352" y="615"/>
                      <a:pt x="1348" y="616"/>
                      <a:pt x="1345" y="607"/>
                    </a:cubicBezTo>
                    <a:cubicBezTo>
                      <a:pt x="1343" y="601"/>
                      <a:pt x="1333" y="605"/>
                      <a:pt x="1331" y="598"/>
                    </a:cubicBezTo>
                    <a:cubicBezTo>
                      <a:pt x="1330" y="596"/>
                      <a:pt x="1331" y="595"/>
                      <a:pt x="1333" y="594"/>
                    </a:cubicBezTo>
                    <a:cubicBezTo>
                      <a:pt x="1348" y="592"/>
                      <a:pt x="1357" y="580"/>
                      <a:pt x="1369" y="573"/>
                    </a:cubicBezTo>
                    <a:cubicBezTo>
                      <a:pt x="1372" y="570"/>
                      <a:pt x="1374" y="570"/>
                      <a:pt x="1376" y="573"/>
                    </a:cubicBezTo>
                    <a:cubicBezTo>
                      <a:pt x="1378" y="575"/>
                      <a:pt x="1378" y="577"/>
                      <a:pt x="1376" y="579"/>
                    </a:cubicBezTo>
                    <a:cubicBezTo>
                      <a:pt x="1372" y="583"/>
                      <a:pt x="1364" y="587"/>
                      <a:pt x="1371" y="593"/>
                    </a:cubicBezTo>
                    <a:cubicBezTo>
                      <a:pt x="1377" y="598"/>
                      <a:pt x="1381" y="589"/>
                      <a:pt x="1386" y="587"/>
                    </a:cubicBezTo>
                    <a:cubicBezTo>
                      <a:pt x="1388" y="587"/>
                      <a:pt x="1391" y="585"/>
                      <a:pt x="1392" y="584"/>
                    </a:cubicBezTo>
                    <a:cubicBezTo>
                      <a:pt x="1397" y="581"/>
                      <a:pt x="1400" y="582"/>
                      <a:pt x="1404" y="586"/>
                    </a:cubicBezTo>
                    <a:cubicBezTo>
                      <a:pt x="1408" y="589"/>
                      <a:pt x="1409" y="592"/>
                      <a:pt x="1406" y="597"/>
                    </a:cubicBezTo>
                    <a:cubicBezTo>
                      <a:pt x="1400" y="605"/>
                      <a:pt x="1404" y="607"/>
                      <a:pt x="1413" y="607"/>
                    </a:cubicBezTo>
                    <a:cubicBezTo>
                      <a:pt x="1420" y="606"/>
                      <a:pt x="1426" y="613"/>
                      <a:pt x="1424" y="618"/>
                    </a:cubicBezTo>
                    <a:cubicBezTo>
                      <a:pt x="1420" y="625"/>
                      <a:pt x="1420" y="633"/>
                      <a:pt x="1420" y="642"/>
                    </a:cubicBezTo>
                    <a:cubicBezTo>
                      <a:pt x="1420" y="644"/>
                      <a:pt x="1421" y="647"/>
                      <a:pt x="1425" y="647"/>
                    </a:cubicBezTo>
                    <a:cubicBezTo>
                      <a:pt x="1450" y="642"/>
                      <a:pt x="1458" y="621"/>
                      <a:pt x="1443" y="601"/>
                    </a:cubicBezTo>
                    <a:cubicBezTo>
                      <a:pt x="1440" y="598"/>
                      <a:pt x="1437" y="595"/>
                      <a:pt x="1435" y="592"/>
                    </a:cubicBezTo>
                    <a:cubicBezTo>
                      <a:pt x="1431" y="588"/>
                      <a:pt x="1429" y="585"/>
                      <a:pt x="1437" y="582"/>
                    </a:cubicBezTo>
                    <a:cubicBezTo>
                      <a:pt x="1446" y="578"/>
                      <a:pt x="1452" y="571"/>
                      <a:pt x="1456" y="561"/>
                    </a:cubicBezTo>
                    <a:cubicBezTo>
                      <a:pt x="1460" y="550"/>
                      <a:pt x="1470" y="543"/>
                      <a:pt x="1483" y="546"/>
                    </a:cubicBezTo>
                    <a:cubicBezTo>
                      <a:pt x="1490" y="548"/>
                      <a:pt x="1495" y="546"/>
                      <a:pt x="1501" y="543"/>
                    </a:cubicBezTo>
                    <a:cubicBezTo>
                      <a:pt x="1524" y="528"/>
                      <a:pt x="1536" y="504"/>
                      <a:pt x="1552" y="483"/>
                    </a:cubicBezTo>
                    <a:cubicBezTo>
                      <a:pt x="1565" y="466"/>
                      <a:pt x="1563" y="444"/>
                      <a:pt x="1569" y="425"/>
                    </a:cubicBezTo>
                    <a:cubicBezTo>
                      <a:pt x="1574" y="410"/>
                      <a:pt x="1557" y="396"/>
                      <a:pt x="1545" y="404"/>
                    </a:cubicBezTo>
                    <a:cubicBezTo>
                      <a:pt x="1536" y="410"/>
                      <a:pt x="1530" y="405"/>
                      <a:pt x="1527" y="402"/>
                    </a:cubicBezTo>
                    <a:cubicBezTo>
                      <a:pt x="1522" y="397"/>
                      <a:pt x="1515" y="397"/>
                      <a:pt x="1510" y="392"/>
                    </a:cubicBezTo>
                    <a:cubicBezTo>
                      <a:pt x="1533" y="373"/>
                      <a:pt x="1556" y="353"/>
                      <a:pt x="1579" y="334"/>
                    </a:cubicBezTo>
                    <a:cubicBezTo>
                      <a:pt x="1587" y="328"/>
                      <a:pt x="1597" y="320"/>
                      <a:pt x="1607" y="325"/>
                    </a:cubicBezTo>
                    <a:cubicBezTo>
                      <a:pt x="1622" y="332"/>
                      <a:pt x="1634" y="330"/>
                      <a:pt x="1649" y="326"/>
                    </a:cubicBezTo>
                    <a:cubicBezTo>
                      <a:pt x="1658" y="323"/>
                      <a:pt x="1669" y="317"/>
                      <a:pt x="1677" y="332"/>
                    </a:cubicBezTo>
                    <a:cubicBezTo>
                      <a:pt x="1683" y="343"/>
                      <a:pt x="1692" y="326"/>
                      <a:pt x="1700" y="330"/>
                    </a:cubicBezTo>
                    <a:cubicBezTo>
                      <a:pt x="1702" y="331"/>
                      <a:pt x="1703" y="329"/>
                      <a:pt x="1703" y="326"/>
                    </a:cubicBezTo>
                    <a:cubicBezTo>
                      <a:pt x="1705" y="310"/>
                      <a:pt x="1736" y="287"/>
                      <a:pt x="1752" y="289"/>
                    </a:cubicBezTo>
                    <a:cubicBezTo>
                      <a:pt x="1751" y="294"/>
                      <a:pt x="1769" y="283"/>
                      <a:pt x="1758" y="296"/>
                    </a:cubicBezTo>
                    <a:cubicBezTo>
                      <a:pt x="1756" y="300"/>
                      <a:pt x="1760" y="301"/>
                      <a:pt x="1762" y="304"/>
                    </a:cubicBezTo>
                    <a:cubicBezTo>
                      <a:pt x="1764" y="307"/>
                      <a:pt x="1767" y="306"/>
                      <a:pt x="1769" y="304"/>
                    </a:cubicBezTo>
                    <a:cubicBezTo>
                      <a:pt x="1776" y="295"/>
                      <a:pt x="1790" y="296"/>
                      <a:pt x="1793" y="282"/>
                    </a:cubicBezTo>
                    <a:cubicBezTo>
                      <a:pt x="1795" y="274"/>
                      <a:pt x="1803" y="273"/>
                      <a:pt x="1809" y="280"/>
                    </a:cubicBezTo>
                    <a:cubicBezTo>
                      <a:pt x="1807" y="284"/>
                      <a:pt x="1801" y="280"/>
                      <a:pt x="1801" y="284"/>
                    </a:cubicBezTo>
                    <a:cubicBezTo>
                      <a:pt x="1800" y="299"/>
                      <a:pt x="1790" y="304"/>
                      <a:pt x="1780" y="311"/>
                    </a:cubicBezTo>
                    <a:cubicBezTo>
                      <a:pt x="1762" y="323"/>
                      <a:pt x="1752" y="344"/>
                      <a:pt x="1730" y="350"/>
                    </a:cubicBezTo>
                    <a:cubicBezTo>
                      <a:pt x="1729" y="350"/>
                      <a:pt x="1727" y="351"/>
                      <a:pt x="1727" y="353"/>
                    </a:cubicBezTo>
                    <a:cubicBezTo>
                      <a:pt x="1720" y="370"/>
                      <a:pt x="1709" y="386"/>
                      <a:pt x="1716" y="406"/>
                    </a:cubicBezTo>
                    <a:cubicBezTo>
                      <a:pt x="1718" y="414"/>
                      <a:pt x="1721" y="423"/>
                      <a:pt x="1723" y="431"/>
                    </a:cubicBezTo>
                    <a:cubicBezTo>
                      <a:pt x="1724" y="436"/>
                      <a:pt x="1723" y="443"/>
                      <a:pt x="1727" y="443"/>
                    </a:cubicBezTo>
                    <a:cubicBezTo>
                      <a:pt x="1732" y="443"/>
                      <a:pt x="1738" y="439"/>
                      <a:pt x="1739" y="433"/>
                    </a:cubicBezTo>
                    <a:cubicBezTo>
                      <a:pt x="1742" y="421"/>
                      <a:pt x="1752" y="413"/>
                      <a:pt x="1759" y="404"/>
                    </a:cubicBezTo>
                    <a:cubicBezTo>
                      <a:pt x="1767" y="395"/>
                      <a:pt x="1780" y="389"/>
                      <a:pt x="1783" y="375"/>
                    </a:cubicBezTo>
                    <a:cubicBezTo>
                      <a:pt x="1783" y="371"/>
                      <a:pt x="1789" y="373"/>
                      <a:pt x="1791" y="370"/>
                    </a:cubicBezTo>
                    <a:cubicBezTo>
                      <a:pt x="1780" y="366"/>
                      <a:pt x="1796" y="350"/>
                      <a:pt x="1780" y="348"/>
                    </a:cubicBezTo>
                    <a:cubicBezTo>
                      <a:pt x="1779" y="348"/>
                      <a:pt x="1778" y="346"/>
                      <a:pt x="1778" y="344"/>
                    </a:cubicBezTo>
                    <a:cubicBezTo>
                      <a:pt x="1778" y="341"/>
                      <a:pt x="1798" y="318"/>
                      <a:pt x="1801" y="318"/>
                    </a:cubicBezTo>
                    <a:cubicBezTo>
                      <a:pt x="1810" y="319"/>
                      <a:pt x="1818" y="306"/>
                      <a:pt x="1826" y="317"/>
                    </a:cubicBezTo>
                    <a:cubicBezTo>
                      <a:pt x="1831" y="308"/>
                      <a:pt x="1844" y="309"/>
                      <a:pt x="1847" y="311"/>
                    </a:cubicBezTo>
                    <a:cubicBezTo>
                      <a:pt x="1865" y="322"/>
                      <a:pt x="1874" y="306"/>
                      <a:pt x="1886" y="300"/>
                    </a:cubicBezTo>
                    <a:cubicBezTo>
                      <a:pt x="1891" y="298"/>
                      <a:pt x="1895" y="294"/>
                      <a:pt x="1900" y="293"/>
                    </a:cubicBezTo>
                    <a:cubicBezTo>
                      <a:pt x="1916" y="289"/>
                      <a:pt x="1927" y="274"/>
                      <a:pt x="1946" y="281"/>
                    </a:cubicBezTo>
                    <a:cubicBezTo>
                      <a:pt x="1956" y="285"/>
                      <a:pt x="1954" y="276"/>
                      <a:pt x="1953" y="270"/>
                    </a:cubicBezTo>
                    <a:cubicBezTo>
                      <a:pt x="1949" y="255"/>
                      <a:pt x="1936" y="249"/>
                      <a:pt x="1923" y="242"/>
                    </a:cubicBezTo>
                    <a:cubicBezTo>
                      <a:pt x="1929" y="240"/>
                      <a:pt x="1932" y="240"/>
                      <a:pt x="1937" y="244"/>
                    </a:cubicBezTo>
                    <a:cubicBezTo>
                      <a:pt x="1948" y="252"/>
                      <a:pt x="1966" y="241"/>
                      <a:pt x="1964" y="228"/>
                    </a:cubicBezTo>
                    <a:cubicBezTo>
                      <a:pt x="1963" y="222"/>
                      <a:pt x="1966" y="220"/>
                      <a:pt x="1970" y="220"/>
                    </a:cubicBezTo>
                    <a:cubicBezTo>
                      <a:pt x="1976" y="218"/>
                      <a:pt x="1972" y="223"/>
                      <a:pt x="1973" y="225"/>
                    </a:cubicBezTo>
                    <a:cubicBezTo>
                      <a:pt x="1974" y="230"/>
                      <a:pt x="1977" y="234"/>
                      <a:pt x="1983" y="232"/>
                    </a:cubicBezTo>
                    <a:cubicBezTo>
                      <a:pt x="1993" y="230"/>
                      <a:pt x="1999" y="233"/>
                      <a:pt x="2005" y="240"/>
                    </a:cubicBezTo>
                    <a:cubicBezTo>
                      <a:pt x="2011" y="247"/>
                      <a:pt x="2019" y="252"/>
                      <a:pt x="2028" y="251"/>
                    </a:cubicBezTo>
                    <a:cubicBezTo>
                      <a:pt x="2036" y="250"/>
                      <a:pt x="2039" y="243"/>
                      <a:pt x="2038" y="234"/>
                    </a:cubicBezTo>
                    <a:cubicBezTo>
                      <a:pt x="2038" y="230"/>
                      <a:pt x="2044" y="233"/>
                      <a:pt x="2044" y="232"/>
                    </a:cubicBezTo>
                    <a:cubicBezTo>
                      <a:pt x="2047" y="225"/>
                      <a:pt x="2059" y="232"/>
                      <a:pt x="2059" y="223"/>
                    </a:cubicBezTo>
                    <a:close/>
                    <a:moveTo>
                      <a:pt x="704" y="589"/>
                    </a:moveTo>
                    <a:cubicBezTo>
                      <a:pt x="709" y="597"/>
                      <a:pt x="708" y="608"/>
                      <a:pt x="704" y="616"/>
                    </a:cubicBezTo>
                    <a:cubicBezTo>
                      <a:pt x="702" y="620"/>
                      <a:pt x="690" y="620"/>
                      <a:pt x="683" y="619"/>
                    </a:cubicBezTo>
                    <a:cubicBezTo>
                      <a:pt x="676" y="617"/>
                      <a:pt x="669" y="613"/>
                      <a:pt x="663" y="609"/>
                    </a:cubicBezTo>
                    <a:cubicBezTo>
                      <a:pt x="657" y="604"/>
                      <a:pt x="650" y="599"/>
                      <a:pt x="658" y="590"/>
                    </a:cubicBezTo>
                    <a:cubicBezTo>
                      <a:pt x="670" y="575"/>
                      <a:pt x="656" y="564"/>
                      <a:pt x="649" y="553"/>
                    </a:cubicBezTo>
                    <a:cubicBezTo>
                      <a:pt x="644" y="544"/>
                      <a:pt x="638" y="537"/>
                      <a:pt x="643" y="526"/>
                    </a:cubicBezTo>
                    <a:cubicBezTo>
                      <a:pt x="649" y="512"/>
                      <a:pt x="657" y="500"/>
                      <a:pt x="674" y="498"/>
                    </a:cubicBezTo>
                    <a:cubicBezTo>
                      <a:pt x="680" y="497"/>
                      <a:pt x="686" y="498"/>
                      <a:pt x="692" y="498"/>
                    </a:cubicBezTo>
                    <a:cubicBezTo>
                      <a:pt x="698" y="497"/>
                      <a:pt x="700" y="501"/>
                      <a:pt x="700" y="507"/>
                    </a:cubicBezTo>
                    <a:cubicBezTo>
                      <a:pt x="700" y="513"/>
                      <a:pt x="698" y="518"/>
                      <a:pt x="692" y="516"/>
                    </a:cubicBezTo>
                    <a:cubicBezTo>
                      <a:pt x="681" y="512"/>
                      <a:pt x="678" y="522"/>
                      <a:pt x="672" y="526"/>
                    </a:cubicBezTo>
                    <a:cubicBezTo>
                      <a:pt x="678" y="532"/>
                      <a:pt x="675" y="545"/>
                      <a:pt x="687" y="546"/>
                    </a:cubicBezTo>
                    <a:cubicBezTo>
                      <a:pt x="688" y="546"/>
                      <a:pt x="690" y="547"/>
                      <a:pt x="690" y="547"/>
                    </a:cubicBezTo>
                    <a:cubicBezTo>
                      <a:pt x="691" y="560"/>
                      <a:pt x="707" y="558"/>
                      <a:pt x="713" y="569"/>
                    </a:cubicBezTo>
                    <a:cubicBezTo>
                      <a:pt x="693" y="572"/>
                      <a:pt x="693" y="572"/>
                      <a:pt x="704" y="589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" name="Freeform 4">
                <a:extLst>
                  <a:ext uri="{FF2B5EF4-FFF2-40B4-BE49-F238E27FC236}">
                    <a16:creationId xmlns:a16="http://schemas.microsoft.com/office/drawing/2014/main" id="{E51476EE-7570-4536-91E6-09DDFA5317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23547" y="1810576"/>
                <a:ext cx="2282297" cy="3735447"/>
              </a:xfrm>
              <a:custGeom>
                <a:avLst/>
                <a:gdLst>
                  <a:gd name="T0" fmla="*/ 1175 w 1335"/>
                  <a:gd name="T1" fmla="*/ 940 h 1566"/>
                  <a:gd name="T2" fmla="*/ 1056 w 1335"/>
                  <a:gd name="T3" fmla="*/ 840 h 1566"/>
                  <a:gd name="T4" fmla="*/ 910 w 1335"/>
                  <a:gd name="T5" fmla="*/ 859 h 1566"/>
                  <a:gd name="T6" fmla="*/ 797 w 1335"/>
                  <a:gd name="T7" fmla="*/ 770 h 1566"/>
                  <a:gd name="T8" fmla="*/ 706 w 1335"/>
                  <a:gd name="T9" fmla="*/ 720 h 1566"/>
                  <a:gd name="T10" fmla="*/ 778 w 1335"/>
                  <a:gd name="T11" fmla="*/ 636 h 1566"/>
                  <a:gd name="T12" fmla="*/ 880 w 1335"/>
                  <a:gd name="T13" fmla="*/ 669 h 1566"/>
                  <a:gd name="T14" fmla="*/ 924 w 1335"/>
                  <a:gd name="T15" fmla="*/ 540 h 1566"/>
                  <a:gd name="T16" fmla="*/ 1051 w 1335"/>
                  <a:gd name="T17" fmla="*/ 459 h 1566"/>
                  <a:gd name="T18" fmla="*/ 1030 w 1335"/>
                  <a:gd name="T19" fmla="*/ 404 h 1566"/>
                  <a:gd name="T20" fmla="*/ 1151 w 1335"/>
                  <a:gd name="T21" fmla="*/ 422 h 1566"/>
                  <a:gd name="T22" fmla="*/ 1098 w 1335"/>
                  <a:gd name="T23" fmla="*/ 319 h 1566"/>
                  <a:gd name="T24" fmla="*/ 983 w 1335"/>
                  <a:gd name="T25" fmla="*/ 246 h 1566"/>
                  <a:gd name="T26" fmla="*/ 895 w 1335"/>
                  <a:gd name="T27" fmla="*/ 273 h 1566"/>
                  <a:gd name="T28" fmla="*/ 856 w 1335"/>
                  <a:gd name="T29" fmla="*/ 345 h 1566"/>
                  <a:gd name="T30" fmla="*/ 767 w 1335"/>
                  <a:gd name="T31" fmla="*/ 209 h 1566"/>
                  <a:gd name="T32" fmla="*/ 869 w 1335"/>
                  <a:gd name="T33" fmla="*/ 195 h 1566"/>
                  <a:gd name="T34" fmla="*/ 905 w 1335"/>
                  <a:gd name="T35" fmla="*/ 88 h 1566"/>
                  <a:gd name="T36" fmla="*/ 921 w 1335"/>
                  <a:gd name="T37" fmla="*/ 168 h 1566"/>
                  <a:gd name="T38" fmla="*/ 1015 w 1335"/>
                  <a:gd name="T39" fmla="*/ 215 h 1566"/>
                  <a:gd name="T40" fmla="*/ 1042 w 1335"/>
                  <a:gd name="T41" fmla="*/ 170 h 1566"/>
                  <a:gd name="T42" fmla="*/ 942 w 1335"/>
                  <a:gd name="T43" fmla="*/ 58 h 1566"/>
                  <a:gd name="T44" fmla="*/ 823 w 1335"/>
                  <a:gd name="T45" fmla="*/ 58 h 1566"/>
                  <a:gd name="T46" fmla="*/ 841 w 1335"/>
                  <a:gd name="T47" fmla="*/ 87 h 1566"/>
                  <a:gd name="T48" fmla="*/ 734 w 1335"/>
                  <a:gd name="T49" fmla="*/ 53 h 1566"/>
                  <a:gd name="T50" fmla="*/ 725 w 1335"/>
                  <a:gd name="T51" fmla="*/ 37 h 1566"/>
                  <a:gd name="T52" fmla="*/ 595 w 1335"/>
                  <a:gd name="T53" fmla="*/ 119 h 1566"/>
                  <a:gd name="T54" fmla="*/ 539 w 1335"/>
                  <a:gd name="T55" fmla="*/ 102 h 1566"/>
                  <a:gd name="T56" fmla="*/ 625 w 1335"/>
                  <a:gd name="T57" fmla="*/ 18 h 1566"/>
                  <a:gd name="T58" fmla="*/ 546 w 1335"/>
                  <a:gd name="T59" fmla="*/ 40 h 1566"/>
                  <a:gd name="T60" fmla="*/ 436 w 1335"/>
                  <a:gd name="T61" fmla="*/ 25 h 1566"/>
                  <a:gd name="T62" fmla="*/ 508 w 1335"/>
                  <a:gd name="T63" fmla="*/ 89 h 1566"/>
                  <a:gd name="T64" fmla="*/ 395 w 1335"/>
                  <a:gd name="T65" fmla="*/ 84 h 1566"/>
                  <a:gd name="T66" fmla="*/ 274 w 1335"/>
                  <a:gd name="T67" fmla="*/ 91 h 1566"/>
                  <a:gd name="T68" fmla="*/ 58 w 1335"/>
                  <a:gd name="T69" fmla="*/ 85 h 1566"/>
                  <a:gd name="T70" fmla="*/ 6 w 1335"/>
                  <a:gd name="T71" fmla="*/ 171 h 1566"/>
                  <a:gd name="T72" fmla="*/ 27 w 1335"/>
                  <a:gd name="T73" fmla="*/ 245 h 1566"/>
                  <a:gd name="T74" fmla="*/ 82 w 1335"/>
                  <a:gd name="T75" fmla="*/ 302 h 1566"/>
                  <a:gd name="T76" fmla="*/ 130 w 1335"/>
                  <a:gd name="T77" fmla="*/ 292 h 1566"/>
                  <a:gd name="T78" fmla="*/ 164 w 1335"/>
                  <a:gd name="T79" fmla="*/ 264 h 1566"/>
                  <a:gd name="T80" fmla="*/ 292 w 1335"/>
                  <a:gd name="T81" fmla="*/ 270 h 1566"/>
                  <a:gd name="T82" fmla="*/ 370 w 1335"/>
                  <a:gd name="T83" fmla="*/ 330 h 1566"/>
                  <a:gd name="T84" fmla="*/ 462 w 1335"/>
                  <a:gd name="T85" fmla="*/ 561 h 1566"/>
                  <a:gd name="T86" fmla="*/ 582 w 1335"/>
                  <a:gd name="T87" fmla="*/ 694 h 1566"/>
                  <a:gd name="T88" fmla="*/ 659 w 1335"/>
                  <a:gd name="T89" fmla="*/ 763 h 1566"/>
                  <a:gd name="T90" fmla="*/ 804 w 1335"/>
                  <a:gd name="T91" fmla="*/ 817 h 1566"/>
                  <a:gd name="T92" fmla="*/ 925 w 1335"/>
                  <a:gd name="T93" fmla="*/ 950 h 1566"/>
                  <a:gd name="T94" fmla="*/ 948 w 1335"/>
                  <a:gd name="T95" fmla="*/ 1107 h 1566"/>
                  <a:gd name="T96" fmla="*/ 947 w 1335"/>
                  <a:gd name="T97" fmla="*/ 1386 h 1566"/>
                  <a:gd name="T98" fmla="*/ 931 w 1335"/>
                  <a:gd name="T99" fmla="*/ 1479 h 1566"/>
                  <a:gd name="T100" fmla="*/ 947 w 1335"/>
                  <a:gd name="T101" fmla="*/ 1532 h 1566"/>
                  <a:gd name="T102" fmla="*/ 984 w 1335"/>
                  <a:gd name="T103" fmla="*/ 1562 h 1566"/>
                  <a:gd name="T104" fmla="*/ 1027 w 1335"/>
                  <a:gd name="T105" fmla="*/ 1382 h 1566"/>
                  <a:gd name="T106" fmla="*/ 1169 w 1335"/>
                  <a:gd name="T107" fmla="*/ 1254 h 1566"/>
                  <a:gd name="T108" fmla="*/ 1306 w 1335"/>
                  <a:gd name="T109" fmla="*/ 1061 h 1566"/>
                  <a:gd name="T110" fmla="*/ 720 w 1335"/>
                  <a:gd name="T111" fmla="*/ 125 h 1566"/>
                  <a:gd name="T112" fmla="*/ 548 w 1335"/>
                  <a:gd name="T113" fmla="*/ 619 h 1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335" h="1566">
                    <a:moveTo>
                      <a:pt x="1314" y="992"/>
                    </a:moveTo>
                    <a:cubicBezTo>
                      <a:pt x="1312" y="992"/>
                      <a:pt x="1309" y="989"/>
                      <a:pt x="1307" y="987"/>
                    </a:cubicBezTo>
                    <a:cubicBezTo>
                      <a:pt x="1291" y="969"/>
                      <a:pt x="1270" y="967"/>
                      <a:pt x="1247" y="969"/>
                    </a:cubicBezTo>
                    <a:cubicBezTo>
                      <a:pt x="1244" y="969"/>
                      <a:pt x="1239" y="971"/>
                      <a:pt x="1238" y="967"/>
                    </a:cubicBezTo>
                    <a:cubicBezTo>
                      <a:pt x="1236" y="953"/>
                      <a:pt x="1224" y="954"/>
                      <a:pt x="1214" y="950"/>
                    </a:cubicBezTo>
                    <a:cubicBezTo>
                      <a:pt x="1208" y="948"/>
                      <a:pt x="1202" y="944"/>
                      <a:pt x="1200" y="955"/>
                    </a:cubicBezTo>
                    <a:cubicBezTo>
                      <a:pt x="1200" y="957"/>
                      <a:pt x="1197" y="957"/>
                      <a:pt x="1195" y="957"/>
                    </a:cubicBezTo>
                    <a:cubicBezTo>
                      <a:pt x="1194" y="957"/>
                      <a:pt x="1192" y="956"/>
                      <a:pt x="1193" y="954"/>
                    </a:cubicBezTo>
                    <a:cubicBezTo>
                      <a:pt x="1198" y="935"/>
                      <a:pt x="1181" y="946"/>
                      <a:pt x="1175" y="940"/>
                    </a:cubicBezTo>
                    <a:cubicBezTo>
                      <a:pt x="1183" y="933"/>
                      <a:pt x="1186" y="926"/>
                      <a:pt x="1175" y="919"/>
                    </a:cubicBezTo>
                    <a:cubicBezTo>
                      <a:pt x="1173" y="918"/>
                      <a:pt x="1171" y="914"/>
                      <a:pt x="1171" y="911"/>
                    </a:cubicBezTo>
                    <a:cubicBezTo>
                      <a:pt x="1170" y="896"/>
                      <a:pt x="1158" y="890"/>
                      <a:pt x="1146" y="885"/>
                    </a:cubicBezTo>
                    <a:cubicBezTo>
                      <a:pt x="1136" y="881"/>
                      <a:pt x="1126" y="879"/>
                      <a:pt x="1115" y="879"/>
                    </a:cubicBezTo>
                    <a:cubicBezTo>
                      <a:pt x="1106" y="879"/>
                      <a:pt x="1099" y="875"/>
                      <a:pt x="1097" y="869"/>
                    </a:cubicBezTo>
                    <a:cubicBezTo>
                      <a:pt x="1095" y="861"/>
                      <a:pt x="1087" y="858"/>
                      <a:pt x="1083" y="857"/>
                    </a:cubicBezTo>
                    <a:cubicBezTo>
                      <a:pt x="1069" y="856"/>
                      <a:pt x="1068" y="848"/>
                      <a:pt x="1069" y="837"/>
                    </a:cubicBezTo>
                    <a:cubicBezTo>
                      <a:pt x="1069" y="835"/>
                      <a:pt x="1068" y="834"/>
                      <a:pt x="1068" y="834"/>
                    </a:cubicBezTo>
                    <a:cubicBezTo>
                      <a:pt x="1061" y="834"/>
                      <a:pt x="1063" y="850"/>
                      <a:pt x="1056" y="840"/>
                    </a:cubicBezTo>
                    <a:cubicBezTo>
                      <a:pt x="1051" y="833"/>
                      <a:pt x="1047" y="834"/>
                      <a:pt x="1041" y="837"/>
                    </a:cubicBezTo>
                    <a:cubicBezTo>
                      <a:pt x="1029" y="844"/>
                      <a:pt x="1016" y="832"/>
                      <a:pt x="1004" y="837"/>
                    </a:cubicBezTo>
                    <a:cubicBezTo>
                      <a:pt x="1001" y="838"/>
                      <a:pt x="998" y="835"/>
                      <a:pt x="998" y="833"/>
                    </a:cubicBezTo>
                    <a:cubicBezTo>
                      <a:pt x="997" y="821"/>
                      <a:pt x="986" y="822"/>
                      <a:pt x="982" y="823"/>
                    </a:cubicBezTo>
                    <a:cubicBezTo>
                      <a:pt x="973" y="825"/>
                      <a:pt x="963" y="830"/>
                      <a:pt x="968" y="843"/>
                    </a:cubicBezTo>
                    <a:cubicBezTo>
                      <a:pt x="969" y="846"/>
                      <a:pt x="967" y="848"/>
                      <a:pt x="965" y="848"/>
                    </a:cubicBezTo>
                    <a:cubicBezTo>
                      <a:pt x="962" y="849"/>
                      <a:pt x="961" y="847"/>
                      <a:pt x="960" y="844"/>
                    </a:cubicBezTo>
                    <a:cubicBezTo>
                      <a:pt x="960" y="836"/>
                      <a:pt x="960" y="827"/>
                      <a:pt x="969" y="818"/>
                    </a:cubicBezTo>
                    <a:cubicBezTo>
                      <a:pt x="940" y="823"/>
                      <a:pt x="922" y="838"/>
                      <a:pt x="910" y="859"/>
                    </a:cubicBezTo>
                    <a:cubicBezTo>
                      <a:pt x="900" y="851"/>
                      <a:pt x="892" y="839"/>
                      <a:pt x="880" y="846"/>
                    </a:cubicBezTo>
                    <a:cubicBezTo>
                      <a:pt x="871" y="851"/>
                      <a:pt x="867" y="849"/>
                      <a:pt x="860" y="844"/>
                    </a:cubicBezTo>
                    <a:cubicBezTo>
                      <a:pt x="845" y="832"/>
                      <a:pt x="840" y="819"/>
                      <a:pt x="849" y="801"/>
                    </a:cubicBezTo>
                    <a:cubicBezTo>
                      <a:pt x="849" y="799"/>
                      <a:pt x="849" y="797"/>
                      <a:pt x="849" y="795"/>
                    </a:cubicBezTo>
                    <a:cubicBezTo>
                      <a:pt x="850" y="786"/>
                      <a:pt x="850" y="779"/>
                      <a:pt x="838" y="781"/>
                    </a:cubicBezTo>
                    <a:cubicBezTo>
                      <a:pt x="836" y="781"/>
                      <a:pt x="834" y="780"/>
                      <a:pt x="832" y="780"/>
                    </a:cubicBezTo>
                    <a:cubicBezTo>
                      <a:pt x="831" y="779"/>
                      <a:pt x="830" y="779"/>
                      <a:pt x="829" y="778"/>
                    </a:cubicBezTo>
                    <a:cubicBezTo>
                      <a:pt x="820" y="779"/>
                      <a:pt x="811" y="780"/>
                      <a:pt x="802" y="781"/>
                    </a:cubicBezTo>
                    <a:cubicBezTo>
                      <a:pt x="794" y="780"/>
                      <a:pt x="794" y="773"/>
                      <a:pt x="797" y="770"/>
                    </a:cubicBezTo>
                    <a:cubicBezTo>
                      <a:pt x="805" y="761"/>
                      <a:pt x="807" y="751"/>
                      <a:pt x="809" y="739"/>
                    </a:cubicBezTo>
                    <a:cubicBezTo>
                      <a:pt x="813" y="723"/>
                      <a:pt x="813" y="721"/>
                      <a:pt x="796" y="721"/>
                    </a:cubicBezTo>
                    <a:cubicBezTo>
                      <a:pt x="791" y="721"/>
                      <a:pt x="786" y="721"/>
                      <a:pt x="781" y="721"/>
                    </a:cubicBezTo>
                    <a:cubicBezTo>
                      <a:pt x="772" y="720"/>
                      <a:pt x="772" y="726"/>
                      <a:pt x="773" y="732"/>
                    </a:cubicBezTo>
                    <a:cubicBezTo>
                      <a:pt x="773" y="734"/>
                      <a:pt x="772" y="737"/>
                      <a:pt x="772" y="739"/>
                    </a:cubicBezTo>
                    <a:cubicBezTo>
                      <a:pt x="767" y="743"/>
                      <a:pt x="762" y="748"/>
                      <a:pt x="757" y="752"/>
                    </a:cubicBezTo>
                    <a:cubicBezTo>
                      <a:pt x="751" y="752"/>
                      <a:pt x="745" y="752"/>
                      <a:pt x="739" y="752"/>
                    </a:cubicBezTo>
                    <a:cubicBezTo>
                      <a:pt x="728" y="752"/>
                      <a:pt x="722" y="744"/>
                      <a:pt x="718" y="736"/>
                    </a:cubicBezTo>
                    <a:cubicBezTo>
                      <a:pt x="715" y="729"/>
                      <a:pt x="711" y="724"/>
                      <a:pt x="706" y="720"/>
                    </a:cubicBezTo>
                    <a:cubicBezTo>
                      <a:pt x="706" y="704"/>
                      <a:pt x="706" y="687"/>
                      <a:pt x="707" y="671"/>
                    </a:cubicBezTo>
                    <a:cubicBezTo>
                      <a:pt x="710" y="670"/>
                      <a:pt x="712" y="667"/>
                      <a:pt x="711" y="663"/>
                    </a:cubicBezTo>
                    <a:cubicBezTo>
                      <a:pt x="715" y="658"/>
                      <a:pt x="719" y="653"/>
                      <a:pt x="724" y="648"/>
                    </a:cubicBezTo>
                    <a:cubicBezTo>
                      <a:pt x="724" y="645"/>
                      <a:pt x="725" y="643"/>
                      <a:pt x="726" y="642"/>
                    </a:cubicBezTo>
                    <a:cubicBezTo>
                      <a:pt x="725" y="643"/>
                      <a:pt x="724" y="645"/>
                      <a:pt x="724" y="647"/>
                    </a:cubicBezTo>
                    <a:cubicBezTo>
                      <a:pt x="734" y="649"/>
                      <a:pt x="738" y="639"/>
                      <a:pt x="745" y="635"/>
                    </a:cubicBezTo>
                    <a:cubicBezTo>
                      <a:pt x="752" y="636"/>
                      <a:pt x="759" y="636"/>
                      <a:pt x="766" y="636"/>
                    </a:cubicBezTo>
                    <a:cubicBezTo>
                      <a:pt x="767" y="637"/>
                      <a:pt x="768" y="637"/>
                      <a:pt x="769" y="638"/>
                    </a:cubicBezTo>
                    <a:cubicBezTo>
                      <a:pt x="772" y="639"/>
                      <a:pt x="776" y="640"/>
                      <a:pt x="778" y="636"/>
                    </a:cubicBezTo>
                    <a:cubicBezTo>
                      <a:pt x="787" y="642"/>
                      <a:pt x="787" y="635"/>
                      <a:pt x="790" y="630"/>
                    </a:cubicBezTo>
                    <a:cubicBezTo>
                      <a:pt x="798" y="630"/>
                      <a:pt x="806" y="630"/>
                      <a:pt x="814" y="630"/>
                    </a:cubicBezTo>
                    <a:cubicBezTo>
                      <a:pt x="816" y="636"/>
                      <a:pt x="821" y="636"/>
                      <a:pt x="826" y="635"/>
                    </a:cubicBezTo>
                    <a:cubicBezTo>
                      <a:pt x="830" y="635"/>
                      <a:pt x="834" y="636"/>
                      <a:pt x="838" y="636"/>
                    </a:cubicBezTo>
                    <a:cubicBezTo>
                      <a:pt x="838" y="636"/>
                      <a:pt x="838" y="636"/>
                      <a:pt x="838" y="636"/>
                    </a:cubicBezTo>
                    <a:cubicBezTo>
                      <a:pt x="845" y="644"/>
                      <a:pt x="853" y="651"/>
                      <a:pt x="851" y="663"/>
                    </a:cubicBezTo>
                    <a:cubicBezTo>
                      <a:pt x="850" y="670"/>
                      <a:pt x="855" y="676"/>
                      <a:pt x="859" y="680"/>
                    </a:cubicBezTo>
                    <a:cubicBezTo>
                      <a:pt x="865" y="686"/>
                      <a:pt x="874" y="689"/>
                      <a:pt x="879" y="678"/>
                    </a:cubicBezTo>
                    <a:cubicBezTo>
                      <a:pt x="879" y="675"/>
                      <a:pt x="880" y="672"/>
                      <a:pt x="880" y="669"/>
                    </a:cubicBezTo>
                    <a:cubicBezTo>
                      <a:pt x="882" y="654"/>
                      <a:pt x="873" y="642"/>
                      <a:pt x="869" y="630"/>
                    </a:cubicBezTo>
                    <a:cubicBezTo>
                      <a:pt x="869" y="628"/>
                      <a:pt x="869" y="626"/>
                      <a:pt x="869" y="624"/>
                    </a:cubicBezTo>
                    <a:cubicBezTo>
                      <a:pt x="873" y="622"/>
                      <a:pt x="875" y="620"/>
                      <a:pt x="873" y="615"/>
                    </a:cubicBezTo>
                    <a:cubicBezTo>
                      <a:pt x="874" y="614"/>
                      <a:pt x="874" y="613"/>
                      <a:pt x="874" y="612"/>
                    </a:cubicBezTo>
                    <a:cubicBezTo>
                      <a:pt x="881" y="607"/>
                      <a:pt x="886" y="601"/>
                      <a:pt x="891" y="595"/>
                    </a:cubicBezTo>
                    <a:cubicBezTo>
                      <a:pt x="894" y="594"/>
                      <a:pt x="897" y="592"/>
                      <a:pt x="898" y="588"/>
                    </a:cubicBezTo>
                    <a:cubicBezTo>
                      <a:pt x="920" y="583"/>
                      <a:pt x="929" y="561"/>
                      <a:pt x="916" y="546"/>
                    </a:cubicBezTo>
                    <a:cubicBezTo>
                      <a:pt x="916" y="542"/>
                      <a:pt x="916" y="538"/>
                      <a:pt x="916" y="534"/>
                    </a:cubicBezTo>
                    <a:cubicBezTo>
                      <a:pt x="921" y="534"/>
                      <a:pt x="921" y="545"/>
                      <a:pt x="924" y="540"/>
                    </a:cubicBezTo>
                    <a:cubicBezTo>
                      <a:pt x="928" y="532"/>
                      <a:pt x="938" y="530"/>
                      <a:pt x="940" y="520"/>
                    </a:cubicBezTo>
                    <a:cubicBezTo>
                      <a:pt x="942" y="511"/>
                      <a:pt x="950" y="506"/>
                      <a:pt x="957" y="505"/>
                    </a:cubicBezTo>
                    <a:cubicBezTo>
                      <a:pt x="973" y="502"/>
                      <a:pt x="977" y="494"/>
                      <a:pt x="976" y="480"/>
                    </a:cubicBezTo>
                    <a:cubicBezTo>
                      <a:pt x="979" y="479"/>
                      <a:pt x="982" y="478"/>
                      <a:pt x="982" y="474"/>
                    </a:cubicBezTo>
                    <a:cubicBezTo>
                      <a:pt x="988" y="475"/>
                      <a:pt x="992" y="471"/>
                      <a:pt x="996" y="468"/>
                    </a:cubicBezTo>
                    <a:cubicBezTo>
                      <a:pt x="1004" y="462"/>
                      <a:pt x="1014" y="458"/>
                      <a:pt x="1024" y="459"/>
                    </a:cubicBezTo>
                    <a:cubicBezTo>
                      <a:pt x="1020" y="461"/>
                      <a:pt x="1019" y="465"/>
                      <a:pt x="1018" y="470"/>
                    </a:cubicBezTo>
                    <a:cubicBezTo>
                      <a:pt x="1026" y="473"/>
                      <a:pt x="1033" y="472"/>
                      <a:pt x="1038" y="464"/>
                    </a:cubicBezTo>
                    <a:cubicBezTo>
                      <a:pt x="1041" y="460"/>
                      <a:pt x="1046" y="459"/>
                      <a:pt x="1051" y="459"/>
                    </a:cubicBezTo>
                    <a:cubicBezTo>
                      <a:pt x="1065" y="462"/>
                      <a:pt x="1069" y="446"/>
                      <a:pt x="1080" y="443"/>
                    </a:cubicBezTo>
                    <a:cubicBezTo>
                      <a:pt x="1075" y="444"/>
                      <a:pt x="1074" y="430"/>
                      <a:pt x="1070" y="438"/>
                    </a:cubicBezTo>
                    <a:cubicBezTo>
                      <a:pt x="1064" y="450"/>
                      <a:pt x="1056" y="446"/>
                      <a:pt x="1048" y="447"/>
                    </a:cubicBezTo>
                    <a:cubicBezTo>
                      <a:pt x="1044" y="446"/>
                      <a:pt x="1042" y="440"/>
                      <a:pt x="1036" y="441"/>
                    </a:cubicBezTo>
                    <a:cubicBezTo>
                      <a:pt x="1036" y="439"/>
                      <a:pt x="1035" y="437"/>
                      <a:pt x="1035" y="435"/>
                    </a:cubicBezTo>
                    <a:cubicBezTo>
                      <a:pt x="1038" y="429"/>
                      <a:pt x="1032" y="426"/>
                      <a:pt x="1031" y="422"/>
                    </a:cubicBezTo>
                    <a:cubicBezTo>
                      <a:pt x="1032" y="422"/>
                      <a:pt x="1032" y="421"/>
                      <a:pt x="1031" y="420"/>
                    </a:cubicBezTo>
                    <a:cubicBezTo>
                      <a:pt x="1039" y="411"/>
                      <a:pt x="1039" y="409"/>
                      <a:pt x="1033" y="405"/>
                    </a:cubicBezTo>
                    <a:cubicBezTo>
                      <a:pt x="1032" y="405"/>
                      <a:pt x="1031" y="404"/>
                      <a:pt x="1030" y="404"/>
                    </a:cubicBezTo>
                    <a:cubicBezTo>
                      <a:pt x="1026" y="401"/>
                      <a:pt x="1022" y="401"/>
                      <a:pt x="1018" y="401"/>
                    </a:cubicBezTo>
                    <a:cubicBezTo>
                      <a:pt x="1019" y="388"/>
                      <a:pt x="1030" y="392"/>
                      <a:pt x="1039" y="388"/>
                    </a:cubicBezTo>
                    <a:cubicBezTo>
                      <a:pt x="1048" y="388"/>
                      <a:pt x="1057" y="388"/>
                      <a:pt x="1066" y="388"/>
                    </a:cubicBezTo>
                    <a:cubicBezTo>
                      <a:pt x="1084" y="396"/>
                      <a:pt x="1097" y="384"/>
                      <a:pt x="1113" y="371"/>
                    </a:cubicBezTo>
                    <a:cubicBezTo>
                      <a:pt x="1106" y="391"/>
                      <a:pt x="1095" y="405"/>
                      <a:pt x="1088" y="421"/>
                    </a:cubicBezTo>
                    <a:cubicBezTo>
                      <a:pt x="1102" y="427"/>
                      <a:pt x="1118" y="417"/>
                      <a:pt x="1132" y="426"/>
                    </a:cubicBezTo>
                    <a:cubicBezTo>
                      <a:pt x="1135" y="428"/>
                      <a:pt x="1140" y="428"/>
                      <a:pt x="1143" y="431"/>
                    </a:cubicBezTo>
                    <a:cubicBezTo>
                      <a:pt x="1145" y="433"/>
                      <a:pt x="1150" y="434"/>
                      <a:pt x="1152" y="430"/>
                    </a:cubicBezTo>
                    <a:cubicBezTo>
                      <a:pt x="1154" y="428"/>
                      <a:pt x="1153" y="425"/>
                      <a:pt x="1151" y="422"/>
                    </a:cubicBezTo>
                    <a:cubicBezTo>
                      <a:pt x="1147" y="417"/>
                      <a:pt x="1140" y="412"/>
                      <a:pt x="1144" y="404"/>
                    </a:cubicBezTo>
                    <a:cubicBezTo>
                      <a:pt x="1144" y="403"/>
                      <a:pt x="1142" y="401"/>
                      <a:pt x="1141" y="402"/>
                    </a:cubicBezTo>
                    <a:cubicBezTo>
                      <a:pt x="1131" y="406"/>
                      <a:pt x="1126" y="396"/>
                      <a:pt x="1119" y="393"/>
                    </a:cubicBezTo>
                    <a:cubicBezTo>
                      <a:pt x="1117" y="392"/>
                      <a:pt x="1113" y="393"/>
                      <a:pt x="1116" y="388"/>
                    </a:cubicBezTo>
                    <a:cubicBezTo>
                      <a:pt x="1119" y="382"/>
                      <a:pt x="1120" y="374"/>
                      <a:pt x="1122" y="370"/>
                    </a:cubicBezTo>
                    <a:cubicBezTo>
                      <a:pt x="1131" y="351"/>
                      <a:pt x="1126" y="342"/>
                      <a:pt x="1108" y="337"/>
                    </a:cubicBezTo>
                    <a:cubicBezTo>
                      <a:pt x="1105" y="334"/>
                      <a:pt x="1099" y="339"/>
                      <a:pt x="1096" y="333"/>
                    </a:cubicBezTo>
                    <a:cubicBezTo>
                      <a:pt x="1099" y="333"/>
                      <a:pt x="1104" y="334"/>
                      <a:pt x="1104" y="331"/>
                    </a:cubicBezTo>
                    <a:cubicBezTo>
                      <a:pt x="1104" y="326"/>
                      <a:pt x="1102" y="319"/>
                      <a:pt x="1098" y="319"/>
                    </a:cubicBezTo>
                    <a:cubicBezTo>
                      <a:pt x="1082" y="320"/>
                      <a:pt x="1077" y="306"/>
                      <a:pt x="1066" y="300"/>
                    </a:cubicBezTo>
                    <a:cubicBezTo>
                      <a:pt x="1066" y="297"/>
                      <a:pt x="1066" y="294"/>
                      <a:pt x="1066" y="291"/>
                    </a:cubicBezTo>
                    <a:cubicBezTo>
                      <a:pt x="1066" y="288"/>
                      <a:pt x="1067" y="284"/>
                      <a:pt x="1065" y="282"/>
                    </a:cubicBezTo>
                    <a:cubicBezTo>
                      <a:pt x="1058" y="272"/>
                      <a:pt x="1050" y="262"/>
                      <a:pt x="1042" y="252"/>
                    </a:cubicBezTo>
                    <a:cubicBezTo>
                      <a:pt x="1037" y="247"/>
                      <a:pt x="1029" y="241"/>
                      <a:pt x="1026" y="250"/>
                    </a:cubicBezTo>
                    <a:cubicBezTo>
                      <a:pt x="1022" y="260"/>
                      <a:pt x="1014" y="265"/>
                      <a:pt x="1009" y="272"/>
                    </a:cubicBezTo>
                    <a:cubicBezTo>
                      <a:pt x="1007" y="272"/>
                      <a:pt x="1005" y="272"/>
                      <a:pt x="1003" y="272"/>
                    </a:cubicBezTo>
                    <a:cubicBezTo>
                      <a:pt x="997" y="266"/>
                      <a:pt x="991" y="259"/>
                      <a:pt x="984" y="252"/>
                    </a:cubicBezTo>
                    <a:cubicBezTo>
                      <a:pt x="984" y="250"/>
                      <a:pt x="983" y="248"/>
                      <a:pt x="983" y="246"/>
                    </a:cubicBezTo>
                    <a:cubicBezTo>
                      <a:pt x="986" y="237"/>
                      <a:pt x="982" y="233"/>
                      <a:pt x="973" y="234"/>
                    </a:cubicBezTo>
                    <a:cubicBezTo>
                      <a:pt x="970" y="232"/>
                      <a:pt x="967" y="230"/>
                      <a:pt x="964" y="228"/>
                    </a:cubicBezTo>
                    <a:cubicBezTo>
                      <a:pt x="960" y="223"/>
                      <a:pt x="957" y="217"/>
                      <a:pt x="949" y="217"/>
                    </a:cubicBezTo>
                    <a:cubicBezTo>
                      <a:pt x="947" y="217"/>
                      <a:pt x="945" y="216"/>
                      <a:pt x="943" y="216"/>
                    </a:cubicBezTo>
                    <a:cubicBezTo>
                      <a:pt x="937" y="215"/>
                      <a:pt x="931" y="215"/>
                      <a:pt x="924" y="212"/>
                    </a:cubicBezTo>
                    <a:cubicBezTo>
                      <a:pt x="908" y="203"/>
                      <a:pt x="898" y="211"/>
                      <a:pt x="898" y="228"/>
                    </a:cubicBezTo>
                    <a:cubicBezTo>
                      <a:pt x="898" y="240"/>
                      <a:pt x="904" y="254"/>
                      <a:pt x="893" y="265"/>
                    </a:cubicBezTo>
                    <a:cubicBezTo>
                      <a:pt x="893" y="265"/>
                      <a:pt x="895" y="268"/>
                      <a:pt x="895" y="270"/>
                    </a:cubicBezTo>
                    <a:cubicBezTo>
                      <a:pt x="895" y="271"/>
                      <a:pt x="895" y="272"/>
                      <a:pt x="895" y="273"/>
                    </a:cubicBezTo>
                    <a:cubicBezTo>
                      <a:pt x="891" y="278"/>
                      <a:pt x="894" y="280"/>
                      <a:pt x="898" y="281"/>
                    </a:cubicBezTo>
                    <a:cubicBezTo>
                      <a:pt x="901" y="286"/>
                      <a:pt x="904" y="291"/>
                      <a:pt x="910" y="294"/>
                    </a:cubicBezTo>
                    <a:cubicBezTo>
                      <a:pt x="910" y="297"/>
                      <a:pt x="910" y="300"/>
                      <a:pt x="911" y="303"/>
                    </a:cubicBezTo>
                    <a:cubicBezTo>
                      <a:pt x="910" y="304"/>
                      <a:pt x="910" y="305"/>
                      <a:pt x="910" y="306"/>
                    </a:cubicBezTo>
                    <a:cubicBezTo>
                      <a:pt x="903" y="311"/>
                      <a:pt x="897" y="317"/>
                      <a:pt x="892" y="324"/>
                    </a:cubicBezTo>
                    <a:cubicBezTo>
                      <a:pt x="880" y="330"/>
                      <a:pt x="885" y="340"/>
                      <a:pt x="889" y="346"/>
                    </a:cubicBezTo>
                    <a:cubicBezTo>
                      <a:pt x="893" y="352"/>
                      <a:pt x="892" y="358"/>
                      <a:pt x="892" y="363"/>
                    </a:cubicBezTo>
                    <a:cubicBezTo>
                      <a:pt x="890" y="371"/>
                      <a:pt x="887" y="376"/>
                      <a:pt x="878" y="368"/>
                    </a:cubicBezTo>
                    <a:cubicBezTo>
                      <a:pt x="870" y="361"/>
                      <a:pt x="862" y="354"/>
                      <a:pt x="856" y="345"/>
                    </a:cubicBezTo>
                    <a:cubicBezTo>
                      <a:pt x="858" y="343"/>
                      <a:pt x="859" y="342"/>
                      <a:pt x="857" y="340"/>
                    </a:cubicBezTo>
                    <a:cubicBezTo>
                      <a:pt x="858" y="326"/>
                      <a:pt x="856" y="316"/>
                      <a:pt x="837" y="317"/>
                    </a:cubicBezTo>
                    <a:cubicBezTo>
                      <a:pt x="830" y="317"/>
                      <a:pt x="818" y="315"/>
                      <a:pt x="812" y="308"/>
                    </a:cubicBezTo>
                    <a:cubicBezTo>
                      <a:pt x="799" y="291"/>
                      <a:pt x="781" y="293"/>
                      <a:pt x="764" y="293"/>
                    </a:cubicBezTo>
                    <a:cubicBezTo>
                      <a:pt x="755" y="293"/>
                      <a:pt x="754" y="290"/>
                      <a:pt x="754" y="283"/>
                    </a:cubicBezTo>
                    <a:cubicBezTo>
                      <a:pt x="755" y="275"/>
                      <a:pt x="753" y="270"/>
                      <a:pt x="744" y="269"/>
                    </a:cubicBezTo>
                    <a:cubicBezTo>
                      <a:pt x="740" y="269"/>
                      <a:pt x="737" y="264"/>
                      <a:pt x="733" y="261"/>
                    </a:cubicBezTo>
                    <a:cubicBezTo>
                      <a:pt x="733" y="259"/>
                      <a:pt x="733" y="257"/>
                      <a:pt x="733" y="255"/>
                    </a:cubicBezTo>
                    <a:cubicBezTo>
                      <a:pt x="740" y="236"/>
                      <a:pt x="753" y="222"/>
                      <a:pt x="767" y="209"/>
                    </a:cubicBezTo>
                    <a:cubicBezTo>
                      <a:pt x="772" y="204"/>
                      <a:pt x="769" y="198"/>
                      <a:pt x="770" y="198"/>
                    </a:cubicBezTo>
                    <a:cubicBezTo>
                      <a:pt x="784" y="201"/>
                      <a:pt x="794" y="187"/>
                      <a:pt x="808" y="192"/>
                    </a:cubicBezTo>
                    <a:cubicBezTo>
                      <a:pt x="808" y="185"/>
                      <a:pt x="807" y="178"/>
                      <a:pt x="807" y="171"/>
                    </a:cubicBezTo>
                    <a:cubicBezTo>
                      <a:pt x="807" y="170"/>
                      <a:pt x="808" y="169"/>
                      <a:pt x="808" y="167"/>
                    </a:cubicBezTo>
                    <a:cubicBezTo>
                      <a:pt x="810" y="167"/>
                      <a:pt x="812" y="167"/>
                      <a:pt x="814" y="166"/>
                    </a:cubicBezTo>
                    <a:cubicBezTo>
                      <a:pt x="826" y="168"/>
                      <a:pt x="816" y="174"/>
                      <a:pt x="816" y="178"/>
                    </a:cubicBezTo>
                    <a:cubicBezTo>
                      <a:pt x="817" y="184"/>
                      <a:pt x="814" y="189"/>
                      <a:pt x="808" y="192"/>
                    </a:cubicBezTo>
                    <a:cubicBezTo>
                      <a:pt x="816" y="195"/>
                      <a:pt x="829" y="202"/>
                      <a:pt x="831" y="200"/>
                    </a:cubicBezTo>
                    <a:cubicBezTo>
                      <a:pt x="843" y="187"/>
                      <a:pt x="857" y="196"/>
                      <a:pt x="869" y="195"/>
                    </a:cubicBezTo>
                    <a:cubicBezTo>
                      <a:pt x="871" y="195"/>
                      <a:pt x="873" y="195"/>
                      <a:pt x="873" y="192"/>
                    </a:cubicBezTo>
                    <a:cubicBezTo>
                      <a:pt x="856" y="178"/>
                      <a:pt x="838" y="167"/>
                      <a:pt x="817" y="159"/>
                    </a:cubicBezTo>
                    <a:cubicBezTo>
                      <a:pt x="820" y="156"/>
                      <a:pt x="818" y="149"/>
                      <a:pt x="825" y="151"/>
                    </a:cubicBezTo>
                    <a:cubicBezTo>
                      <a:pt x="836" y="154"/>
                      <a:pt x="846" y="148"/>
                      <a:pt x="856" y="148"/>
                    </a:cubicBezTo>
                    <a:cubicBezTo>
                      <a:pt x="859" y="148"/>
                      <a:pt x="860" y="147"/>
                      <a:pt x="860" y="144"/>
                    </a:cubicBezTo>
                    <a:cubicBezTo>
                      <a:pt x="870" y="133"/>
                      <a:pt x="859" y="119"/>
                      <a:pt x="864" y="106"/>
                    </a:cubicBezTo>
                    <a:cubicBezTo>
                      <a:pt x="867" y="98"/>
                      <a:pt x="853" y="99"/>
                      <a:pt x="850" y="93"/>
                    </a:cubicBezTo>
                    <a:cubicBezTo>
                      <a:pt x="863" y="92"/>
                      <a:pt x="879" y="91"/>
                      <a:pt x="887" y="85"/>
                    </a:cubicBezTo>
                    <a:cubicBezTo>
                      <a:pt x="898" y="78"/>
                      <a:pt x="900" y="84"/>
                      <a:pt x="905" y="88"/>
                    </a:cubicBezTo>
                    <a:cubicBezTo>
                      <a:pt x="908" y="91"/>
                      <a:pt x="911" y="94"/>
                      <a:pt x="915" y="96"/>
                    </a:cubicBezTo>
                    <a:cubicBezTo>
                      <a:pt x="924" y="100"/>
                      <a:pt x="921" y="103"/>
                      <a:pt x="915" y="107"/>
                    </a:cubicBezTo>
                    <a:cubicBezTo>
                      <a:pt x="931" y="106"/>
                      <a:pt x="945" y="113"/>
                      <a:pt x="950" y="125"/>
                    </a:cubicBezTo>
                    <a:cubicBezTo>
                      <a:pt x="956" y="137"/>
                      <a:pt x="959" y="146"/>
                      <a:pt x="975" y="142"/>
                    </a:cubicBezTo>
                    <a:cubicBezTo>
                      <a:pt x="977" y="141"/>
                      <a:pt x="982" y="147"/>
                      <a:pt x="986" y="150"/>
                    </a:cubicBezTo>
                    <a:cubicBezTo>
                      <a:pt x="978" y="156"/>
                      <a:pt x="973" y="158"/>
                      <a:pt x="966" y="150"/>
                    </a:cubicBezTo>
                    <a:cubicBezTo>
                      <a:pt x="959" y="143"/>
                      <a:pt x="950" y="147"/>
                      <a:pt x="942" y="148"/>
                    </a:cubicBezTo>
                    <a:cubicBezTo>
                      <a:pt x="939" y="148"/>
                      <a:pt x="937" y="152"/>
                      <a:pt x="938" y="155"/>
                    </a:cubicBezTo>
                    <a:cubicBezTo>
                      <a:pt x="943" y="173"/>
                      <a:pt x="930" y="171"/>
                      <a:pt x="921" y="168"/>
                    </a:cubicBezTo>
                    <a:cubicBezTo>
                      <a:pt x="914" y="165"/>
                      <a:pt x="909" y="168"/>
                      <a:pt x="903" y="171"/>
                    </a:cubicBezTo>
                    <a:cubicBezTo>
                      <a:pt x="899" y="173"/>
                      <a:pt x="898" y="176"/>
                      <a:pt x="899" y="179"/>
                    </a:cubicBezTo>
                    <a:cubicBezTo>
                      <a:pt x="899" y="184"/>
                      <a:pt x="904" y="183"/>
                      <a:pt x="907" y="183"/>
                    </a:cubicBezTo>
                    <a:cubicBezTo>
                      <a:pt x="916" y="182"/>
                      <a:pt x="924" y="184"/>
                      <a:pt x="933" y="181"/>
                    </a:cubicBezTo>
                    <a:cubicBezTo>
                      <a:pt x="940" y="178"/>
                      <a:pt x="946" y="182"/>
                      <a:pt x="953" y="187"/>
                    </a:cubicBezTo>
                    <a:cubicBezTo>
                      <a:pt x="961" y="192"/>
                      <a:pt x="960" y="205"/>
                      <a:pt x="969" y="206"/>
                    </a:cubicBezTo>
                    <a:cubicBezTo>
                      <a:pt x="984" y="207"/>
                      <a:pt x="995" y="218"/>
                      <a:pt x="1008" y="223"/>
                    </a:cubicBezTo>
                    <a:cubicBezTo>
                      <a:pt x="1012" y="224"/>
                      <a:pt x="1014" y="225"/>
                      <a:pt x="1016" y="222"/>
                    </a:cubicBezTo>
                    <a:cubicBezTo>
                      <a:pt x="1019" y="219"/>
                      <a:pt x="1016" y="216"/>
                      <a:pt x="1015" y="215"/>
                    </a:cubicBezTo>
                    <a:cubicBezTo>
                      <a:pt x="1009" y="208"/>
                      <a:pt x="1002" y="203"/>
                      <a:pt x="996" y="197"/>
                    </a:cubicBezTo>
                    <a:cubicBezTo>
                      <a:pt x="1004" y="198"/>
                      <a:pt x="1011" y="201"/>
                      <a:pt x="1017" y="205"/>
                    </a:cubicBezTo>
                    <a:cubicBezTo>
                      <a:pt x="1024" y="208"/>
                      <a:pt x="1028" y="206"/>
                      <a:pt x="1033" y="201"/>
                    </a:cubicBezTo>
                    <a:cubicBezTo>
                      <a:pt x="1041" y="195"/>
                      <a:pt x="1030" y="196"/>
                      <a:pt x="1030" y="192"/>
                    </a:cubicBezTo>
                    <a:cubicBezTo>
                      <a:pt x="1029" y="179"/>
                      <a:pt x="1017" y="177"/>
                      <a:pt x="1009" y="171"/>
                    </a:cubicBezTo>
                    <a:cubicBezTo>
                      <a:pt x="1000" y="166"/>
                      <a:pt x="1001" y="157"/>
                      <a:pt x="1005" y="151"/>
                    </a:cubicBezTo>
                    <a:cubicBezTo>
                      <a:pt x="1009" y="145"/>
                      <a:pt x="1014" y="155"/>
                      <a:pt x="1020" y="155"/>
                    </a:cubicBezTo>
                    <a:cubicBezTo>
                      <a:pt x="1022" y="154"/>
                      <a:pt x="1024" y="161"/>
                      <a:pt x="1027" y="163"/>
                    </a:cubicBezTo>
                    <a:cubicBezTo>
                      <a:pt x="1031" y="167"/>
                      <a:pt x="1035" y="174"/>
                      <a:pt x="1042" y="170"/>
                    </a:cubicBezTo>
                    <a:cubicBezTo>
                      <a:pt x="1052" y="164"/>
                      <a:pt x="1059" y="156"/>
                      <a:pt x="1065" y="146"/>
                    </a:cubicBezTo>
                    <a:cubicBezTo>
                      <a:pt x="1066" y="145"/>
                      <a:pt x="1065" y="144"/>
                      <a:pt x="1064" y="144"/>
                    </a:cubicBezTo>
                    <a:cubicBezTo>
                      <a:pt x="1050" y="140"/>
                      <a:pt x="1043" y="125"/>
                      <a:pt x="1028" y="123"/>
                    </a:cubicBezTo>
                    <a:cubicBezTo>
                      <a:pt x="1020" y="122"/>
                      <a:pt x="1013" y="119"/>
                      <a:pt x="1006" y="117"/>
                    </a:cubicBezTo>
                    <a:cubicBezTo>
                      <a:pt x="1002" y="115"/>
                      <a:pt x="998" y="107"/>
                      <a:pt x="1002" y="106"/>
                    </a:cubicBezTo>
                    <a:cubicBezTo>
                      <a:pt x="1016" y="102"/>
                      <a:pt x="995" y="91"/>
                      <a:pt x="1007" y="88"/>
                    </a:cubicBezTo>
                    <a:cubicBezTo>
                      <a:pt x="997" y="89"/>
                      <a:pt x="993" y="76"/>
                      <a:pt x="989" y="76"/>
                    </a:cubicBezTo>
                    <a:cubicBezTo>
                      <a:pt x="971" y="80"/>
                      <a:pt x="965" y="54"/>
                      <a:pt x="947" y="63"/>
                    </a:cubicBezTo>
                    <a:cubicBezTo>
                      <a:pt x="944" y="64"/>
                      <a:pt x="944" y="60"/>
                      <a:pt x="942" y="58"/>
                    </a:cubicBezTo>
                    <a:cubicBezTo>
                      <a:pt x="929" y="47"/>
                      <a:pt x="917" y="35"/>
                      <a:pt x="898" y="39"/>
                    </a:cubicBezTo>
                    <a:cubicBezTo>
                      <a:pt x="898" y="45"/>
                      <a:pt x="894" y="49"/>
                      <a:pt x="888" y="46"/>
                    </a:cubicBezTo>
                    <a:cubicBezTo>
                      <a:pt x="881" y="43"/>
                      <a:pt x="877" y="47"/>
                      <a:pt x="869" y="50"/>
                    </a:cubicBezTo>
                    <a:cubicBezTo>
                      <a:pt x="869" y="42"/>
                      <a:pt x="869" y="34"/>
                      <a:pt x="869" y="27"/>
                    </a:cubicBezTo>
                    <a:cubicBezTo>
                      <a:pt x="865" y="25"/>
                      <a:pt x="863" y="11"/>
                      <a:pt x="852" y="17"/>
                    </a:cubicBezTo>
                    <a:cubicBezTo>
                      <a:pt x="845" y="21"/>
                      <a:pt x="837" y="24"/>
                      <a:pt x="830" y="27"/>
                    </a:cubicBezTo>
                    <a:cubicBezTo>
                      <a:pt x="825" y="29"/>
                      <a:pt x="821" y="32"/>
                      <a:pt x="823" y="36"/>
                    </a:cubicBezTo>
                    <a:cubicBezTo>
                      <a:pt x="826" y="42"/>
                      <a:pt x="826" y="46"/>
                      <a:pt x="823" y="51"/>
                    </a:cubicBezTo>
                    <a:cubicBezTo>
                      <a:pt x="822" y="54"/>
                      <a:pt x="829" y="57"/>
                      <a:pt x="823" y="58"/>
                    </a:cubicBezTo>
                    <a:cubicBezTo>
                      <a:pt x="819" y="58"/>
                      <a:pt x="818" y="55"/>
                      <a:pt x="817" y="51"/>
                    </a:cubicBezTo>
                    <a:cubicBezTo>
                      <a:pt x="813" y="37"/>
                      <a:pt x="815" y="26"/>
                      <a:pt x="830" y="20"/>
                    </a:cubicBezTo>
                    <a:cubicBezTo>
                      <a:pt x="816" y="15"/>
                      <a:pt x="794" y="22"/>
                      <a:pt x="787" y="32"/>
                    </a:cubicBezTo>
                    <a:cubicBezTo>
                      <a:pt x="781" y="40"/>
                      <a:pt x="779" y="50"/>
                      <a:pt x="782" y="60"/>
                    </a:cubicBezTo>
                    <a:cubicBezTo>
                      <a:pt x="784" y="67"/>
                      <a:pt x="794" y="64"/>
                      <a:pt x="800" y="66"/>
                    </a:cubicBezTo>
                    <a:cubicBezTo>
                      <a:pt x="801" y="67"/>
                      <a:pt x="803" y="67"/>
                      <a:pt x="802" y="68"/>
                    </a:cubicBezTo>
                    <a:cubicBezTo>
                      <a:pt x="797" y="72"/>
                      <a:pt x="789" y="64"/>
                      <a:pt x="787" y="73"/>
                    </a:cubicBezTo>
                    <a:cubicBezTo>
                      <a:pt x="787" y="77"/>
                      <a:pt x="790" y="81"/>
                      <a:pt x="795" y="81"/>
                    </a:cubicBezTo>
                    <a:cubicBezTo>
                      <a:pt x="811" y="79"/>
                      <a:pt x="825" y="91"/>
                      <a:pt x="841" y="87"/>
                    </a:cubicBezTo>
                    <a:cubicBezTo>
                      <a:pt x="844" y="87"/>
                      <a:pt x="847" y="87"/>
                      <a:pt x="847" y="91"/>
                    </a:cubicBezTo>
                    <a:cubicBezTo>
                      <a:pt x="836" y="89"/>
                      <a:pt x="825" y="88"/>
                      <a:pt x="823" y="104"/>
                    </a:cubicBezTo>
                    <a:cubicBezTo>
                      <a:pt x="822" y="108"/>
                      <a:pt x="819" y="112"/>
                      <a:pt x="817" y="117"/>
                    </a:cubicBezTo>
                    <a:cubicBezTo>
                      <a:pt x="814" y="119"/>
                      <a:pt x="810" y="121"/>
                      <a:pt x="812" y="126"/>
                    </a:cubicBezTo>
                    <a:cubicBezTo>
                      <a:pt x="797" y="132"/>
                      <a:pt x="800" y="117"/>
                      <a:pt x="801" y="113"/>
                    </a:cubicBezTo>
                    <a:cubicBezTo>
                      <a:pt x="801" y="104"/>
                      <a:pt x="797" y="101"/>
                      <a:pt x="790" y="102"/>
                    </a:cubicBezTo>
                    <a:cubicBezTo>
                      <a:pt x="771" y="106"/>
                      <a:pt x="768" y="93"/>
                      <a:pt x="763" y="81"/>
                    </a:cubicBezTo>
                    <a:cubicBezTo>
                      <a:pt x="767" y="76"/>
                      <a:pt x="764" y="74"/>
                      <a:pt x="760" y="72"/>
                    </a:cubicBezTo>
                    <a:cubicBezTo>
                      <a:pt x="754" y="63"/>
                      <a:pt x="750" y="50"/>
                      <a:pt x="734" y="53"/>
                    </a:cubicBezTo>
                    <a:cubicBezTo>
                      <a:pt x="744" y="49"/>
                      <a:pt x="747" y="34"/>
                      <a:pt x="760" y="38"/>
                    </a:cubicBezTo>
                    <a:cubicBezTo>
                      <a:pt x="762" y="39"/>
                      <a:pt x="763" y="38"/>
                      <a:pt x="762" y="36"/>
                    </a:cubicBezTo>
                    <a:cubicBezTo>
                      <a:pt x="766" y="31"/>
                      <a:pt x="768" y="26"/>
                      <a:pt x="772" y="22"/>
                    </a:cubicBezTo>
                    <a:cubicBezTo>
                      <a:pt x="776" y="17"/>
                      <a:pt x="774" y="14"/>
                      <a:pt x="770" y="14"/>
                    </a:cubicBezTo>
                    <a:cubicBezTo>
                      <a:pt x="760" y="15"/>
                      <a:pt x="752" y="7"/>
                      <a:pt x="742" y="10"/>
                    </a:cubicBezTo>
                    <a:cubicBezTo>
                      <a:pt x="741" y="10"/>
                      <a:pt x="740" y="10"/>
                      <a:pt x="739" y="10"/>
                    </a:cubicBezTo>
                    <a:cubicBezTo>
                      <a:pt x="736" y="9"/>
                      <a:pt x="733" y="11"/>
                      <a:pt x="730" y="13"/>
                    </a:cubicBezTo>
                    <a:cubicBezTo>
                      <a:pt x="725" y="14"/>
                      <a:pt x="730" y="19"/>
                      <a:pt x="727" y="21"/>
                    </a:cubicBezTo>
                    <a:cubicBezTo>
                      <a:pt x="717" y="25"/>
                      <a:pt x="722" y="32"/>
                      <a:pt x="725" y="37"/>
                    </a:cubicBezTo>
                    <a:cubicBezTo>
                      <a:pt x="727" y="43"/>
                      <a:pt x="730" y="51"/>
                      <a:pt x="725" y="53"/>
                    </a:cubicBezTo>
                    <a:cubicBezTo>
                      <a:pt x="708" y="62"/>
                      <a:pt x="711" y="76"/>
                      <a:pt x="713" y="90"/>
                    </a:cubicBezTo>
                    <a:cubicBezTo>
                      <a:pt x="702" y="91"/>
                      <a:pt x="694" y="97"/>
                      <a:pt x="688" y="106"/>
                    </a:cubicBezTo>
                    <a:cubicBezTo>
                      <a:pt x="693" y="108"/>
                      <a:pt x="698" y="110"/>
                      <a:pt x="702" y="112"/>
                    </a:cubicBezTo>
                    <a:cubicBezTo>
                      <a:pt x="697" y="117"/>
                      <a:pt x="693" y="120"/>
                      <a:pt x="688" y="124"/>
                    </a:cubicBezTo>
                    <a:cubicBezTo>
                      <a:pt x="684" y="123"/>
                      <a:pt x="680" y="124"/>
                      <a:pt x="676" y="126"/>
                    </a:cubicBezTo>
                    <a:cubicBezTo>
                      <a:pt x="661" y="127"/>
                      <a:pt x="648" y="121"/>
                      <a:pt x="634" y="115"/>
                    </a:cubicBezTo>
                    <a:cubicBezTo>
                      <a:pt x="631" y="115"/>
                      <a:pt x="628" y="114"/>
                      <a:pt x="625" y="114"/>
                    </a:cubicBezTo>
                    <a:cubicBezTo>
                      <a:pt x="618" y="106"/>
                      <a:pt x="604" y="108"/>
                      <a:pt x="595" y="119"/>
                    </a:cubicBezTo>
                    <a:cubicBezTo>
                      <a:pt x="600" y="121"/>
                      <a:pt x="604" y="114"/>
                      <a:pt x="610" y="119"/>
                    </a:cubicBezTo>
                    <a:cubicBezTo>
                      <a:pt x="594" y="121"/>
                      <a:pt x="610" y="135"/>
                      <a:pt x="601" y="140"/>
                    </a:cubicBezTo>
                    <a:cubicBezTo>
                      <a:pt x="600" y="139"/>
                      <a:pt x="599" y="139"/>
                      <a:pt x="598" y="138"/>
                    </a:cubicBezTo>
                    <a:cubicBezTo>
                      <a:pt x="598" y="130"/>
                      <a:pt x="595" y="125"/>
                      <a:pt x="586" y="127"/>
                    </a:cubicBezTo>
                    <a:cubicBezTo>
                      <a:pt x="583" y="126"/>
                      <a:pt x="581" y="121"/>
                      <a:pt x="577" y="126"/>
                    </a:cubicBezTo>
                    <a:cubicBezTo>
                      <a:pt x="566" y="126"/>
                      <a:pt x="556" y="126"/>
                      <a:pt x="546" y="126"/>
                    </a:cubicBezTo>
                    <a:cubicBezTo>
                      <a:pt x="538" y="127"/>
                      <a:pt x="537" y="123"/>
                      <a:pt x="538" y="117"/>
                    </a:cubicBezTo>
                    <a:cubicBezTo>
                      <a:pt x="541" y="116"/>
                      <a:pt x="541" y="115"/>
                      <a:pt x="538" y="114"/>
                    </a:cubicBezTo>
                    <a:cubicBezTo>
                      <a:pt x="539" y="110"/>
                      <a:pt x="535" y="106"/>
                      <a:pt x="539" y="102"/>
                    </a:cubicBezTo>
                    <a:cubicBezTo>
                      <a:pt x="545" y="104"/>
                      <a:pt x="545" y="110"/>
                      <a:pt x="552" y="112"/>
                    </a:cubicBezTo>
                    <a:cubicBezTo>
                      <a:pt x="573" y="118"/>
                      <a:pt x="590" y="110"/>
                      <a:pt x="608" y="103"/>
                    </a:cubicBezTo>
                    <a:cubicBezTo>
                      <a:pt x="614" y="101"/>
                      <a:pt x="616" y="100"/>
                      <a:pt x="622" y="103"/>
                    </a:cubicBezTo>
                    <a:cubicBezTo>
                      <a:pt x="640" y="114"/>
                      <a:pt x="652" y="112"/>
                      <a:pt x="663" y="101"/>
                    </a:cubicBezTo>
                    <a:cubicBezTo>
                      <a:pt x="660" y="96"/>
                      <a:pt x="652" y="102"/>
                      <a:pt x="649" y="96"/>
                    </a:cubicBezTo>
                    <a:cubicBezTo>
                      <a:pt x="655" y="89"/>
                      <a:pt x="663" y="93"/>
                      <a:pt x="670" y="92"/>
                    </a:cubicBezTo>
                    <a:cubicBezTo>
                      <a:pt x="669" y="80"/>
                      <a:pt x="658" y="79"/>
                      <a:pt x="651" y="76"/>
                    </a:cubicBezTo>
                    <a:cubicBezTo>
                      <a:pt x="633" y="68"/>
                      <a:pt x="624" y="48"/>
                      <a:pt x="632" y="30"/>
                    </a:cubicBezTo>
                    <a:cubicBezTo>
                      <a:pt x="636" y="22"/>
                      <a:pt x="633" y="19"/>
                      <a:pt x="625" y="18"/>
                    </a:cubicBezTo>
                    <a:cubicBezTo>
                      <a:pt x="616" y="17"/>
                      <a:pt x="611" y="28"/>
                      <a:pt x="602" y="29"/>
                    </a:cubicBezTo>
                    <a:cubicBezTo>
                      <a:pt x="600" y="30"/>
                      <a:pt x="601" y="41"/>
                      <a:pt x="603" y="47"/>
                    </a:cubicBezTo>
                    <a:cubicBezTo>
                      <a:pt x="604" y="49"/>
                      <a:pt x="610" y="54"/>
                      <a:pt x="604" y="56"/>
                    </a:cubicBezTo>
                    <a:cubicBezTo>
                      <a:pt x="599" y="58"/>
                      <a:pt x="595" y="55"/>
                      <a:pt x="595" y="49"/>
                    </a:cubicBezTo>
                    <a:cubicBezTo>
                      <a:pt x="596" y="41"/>
                      <a:pt x="590" y="37"/>
                      <a:pt x="584" y="34"/>
                    </a:cubicBezTo>
                    <a:cubicBezTo>
                      <a:pt x="582" y="32"/>
                      <a:pt x="576" y="31"/>
                      <a:pt x="578" y="37"/>
                    </a:cubicBezTo>
                    <a:cubicBezTo>
                      <a:pt x="579" y="40"/>
                      <a:pt x="583" y="45"/>
                      <a:pt x="579" y="43"/>
                    </a:cubicBezTo>
                    <a:cubicBezTo>
                      <a:pt x="573" y="40"/>
                      <a:pt x="569" y="50"/>
                      <a:pt x="565" y="41"/>
                    </a:cubicBezTo>
                    <a:cubicBezTo>
                      <a:pt x="560" y="29"/>
                      <a:pt x="553" y="29"/>
                      <a:pt x="546" y="40"/>
                    </a:cubicBezTo>
                    <a:cubicBezTo>
                      <a:pt x="544" y="42"/>
                      <a:pt x="541" y="43"/>
                      <a:pt x="539" y="42"/>
                    </a:cubicBezTo>
                    <a:cubicBezTo>
                      <a:pt x="534" y="39"/>
                      <a:pt x="541" y="38"/>
                      <a:pt x="541" y="36"/>
                    </a:cubicBezTo>
                    <a:cubicBezTo>
                      <a:pt x="542" y="30"/>
                      <a:pt x="540" y="27"/>
                      <a:pt x="533" y="27"/>
                    </a:cubicBezTo>
                    <a:cubicBezTo>
                      <a:pt x="531" y="27"/>
                      <a:pt x="527" y="29"/>
                      <a:pt x="525" y="24"/>
                    </a:cubicBezTo>
                    <a:cubicBezTo>
                      <a:pt x="520" y="11"/>
                      <a:pt x="510" y="9"/>
                      <a:pt x="498" y="9"/>
                    </a:cubicBezTo>
                    <a:cubicBezTo>
                      <a:pt x="489" y="9"/>
                      <a:pt x="480" y="10"/>
                      <a:pt x="471" y="5"/>
                    </a:cubicBezTo>
                    <a:cubicBezTo>
                      <a:pt x="462" y="0"/>
                      <a:pt x="450" y="3"/>
                      <a:pt x="440" y="6"/>
                    </a:cubicBezTo>
                    <a:cubicBezTo>
                      <a:pt x="431" y="10"/>
                      <a:pt x="442" y="16"/>
                      <a:pt x="439" y="20"/>
                    </a:cubicBezTo>
                    <a:cubicBezTo>
                      <a:pt x="437" y="21"/>
                      <a:pt x="437" y="23"/>
                      <a:pt x="436" y="25"/>
                    </a:cubicBezTo>
                    <a:cubicBezTo>
                      <a:pt x="433" y="32"/>
                      <a:pt x="426" y="39"/>
                      <a:pt x="425" y="44"/>
                    </a:cubicBezTo>
                    <a:cubicBezTo>
                      <a:pt x="423" y="58"/>
                      <a:pt x="446" y="53"/>
                      <a:pt x="446" y="68"/>
                    </a:cubicBezTo>
                    <a:cubicBezTo>
                      <a:pt x="446" y="70"/>
                      <a:pt x="452" y="69"/>
                      <a:pt x="456" y="68"/>
                    </a:cubicBezTo>
                    <a:cubicBezTo>
                      <a:pt x="469" y="64"/>
                      <a:pt x="479" y="58"/>
                      <a:pt x="485" y="46"/>
                    </a:cubicBezTo>
                    <a:cubicBezTo>
                      <a:pt x="488" y="42"/>
                      <a:pt x="491" y="37"/>
                      <a:pt x="498" y="37"/>
                    </a:cubicBezTo>
                    <a:cubicBezTo>
                      <a:pt x="490" y="57"/>
                      <a:pt x="491" y="60"/>
                      <a:pt x="510" y="64"/>
                    </a:cubicBezTo>
                    <a:cubicBezTo>
                      <a:pt x="506" y="67"/>
                      <a:pt x="503" y="69"/>
                      <a:pt x="498" y="72"/>
                    </a:cubicBezTo>
                    <a:cubicBezTo>
                      <a:pt x="518" y="82"/>
                      <a:pt x="541" y="68"/>
                      <a:pt x="559" y="84"/>
                    </a:cubicBezTo>
                    <a:cubicBezTo>
                      <a:pt x="541" y="83"/>
                      <a:pt x="524" y="83"/>
                      <a:pt x="508" y="89"/>
                    </a:cubicBezTo>
                    <a:cubicBezTo>
                      <a:pt x="512" y="99"/>
                      <a:pt x="520" y="99"/>
                      <a:pt x="528" y="101"/>
                    </a:cubicBezTo>
                    <a:cubicBezTo>
                      <a:pt x="518" y="101"/>
                      <a:pt x="509" y="102"/>
                      <a:pt x="498" y="98"/>
                    </a:cubicBezTo>
                    <a:cubicBezTo>
                      <a:pt x="486" y="93"/>
                      <a:pt x="472" y="86"/>
                      <a:pt x="457" y="91"/>
                    </a:cubicBezTo>
                    <a:cubicBezTo>
                      <a:pt x="450" y="90"/>
                      <a:pt x="443" y="90"/>
                      <a:pt x="436" y="89"/>
                    </a:cubicBezTo>
                    <a:cubicBezTo>
                      <a:pt x="432" y="83"/>
                      <a:pt x="428" y="84"/>
                      <a:pt x="424" y="90"/>
                    </a:cubicBezTo>
                    <a:cubicBezTo>
                      <a:pt x="422" y="90"/>
                      <a:pt x="420" y="90"/>
                      <a:pt x="418" y="90"/>
                    </a:cubicBezTo>
                    <a:cubicBezTo>
                      <a:pt x="417" y="86"/>
                      <a:pt x="413" y="84"/>
                      <a:pt x="409" y="84"/>
                    </a:cubicBezTo>
                    <a:cubicBezTo>
                      <a:pt x="409" y="82"/>
                      <a:pt x="407" y="82"/>
                      <a:pt x="406" y="82"/>
                    </a:cubicBezTo>
                    <a:cubicBezTo>
                      <a:pt x="401" y="77"/>
                      <a:pt x="398" y="78"/>
                      <a:pt x="395" y="84"/>
                    </a:cubicBezTo>
                    <a:cubicBezTo>
                      <a:pt x="395" y="83"/>
                      <a:pt x="394" y="84"/>
                      <a:pt x="394" y="85"/>
                    </a:cubicBezTo>
                    <a:cubicBezTo>
                      <a:pt x="388" y="88"/>
                      <a:pt x="382" y="83"/>
                      <a:pt x="376" y="85"/>
                    </a:cubicBezTo>
                    <a:cubicBezTo>
                      <a:pt x="372" y="85"/>
                      <a:pt x="368" y="85"/>
                      <a:pt x="364" y="85"/>
                    </a:cubicBezTo>
                    <a:cubicBezTo>
                      <a:pt x="359" y="91"/>
                      <a:pt x="349" y="88"/>
                      <a:pt x="346" y="96"/>
                    </a:cubicBezTo>
                    <a:cubicBezTo>
                      <a:pt x="344" y="96"/>
                      <a:pt x="342" y="96"/>
                      <a:pt x="340" y="97"/>
                    </a:cubicBezTo>
                    <a:cubicBezTo>
                      <a:pt x="333" y="96"/>
                      <a:pt x="326" y="94"/>
                      <a:pt x="322" y="102"/>
                    </a:cubicBezTo>
                    <a:cubicBezTo>
                      <a:pt x="321" y="102"/>
                      <a:pt x="320" y="103"/>
                      <a:pt x="319" y="103"/>
                    </a:cubicBezTo>
                    <a:cubicBezTo>
                      <a:pt x="312" y="102"/>
                      <a:pt x="305" y="101"/>
                      <a:pt x="298" y="97"/>
                    </a:cubicBezTo>
                    <a:cubicBezTo>
                      <a:pt x="291" y="93"/>
                      <a:pt x="284" y="87"/>
                      <a:pt x="274" y="91"/>
                    </a:cubicBezTo>
                    <a:cubicBezTo>
                      <a:pt x="270" y="90"/>
                      <a:pt x="266" y="90"/>
                      <a:pt x="262" y="90"/>
                    </a:cubicBezTo>
                    <a:cubicBezTo>
                      <a:pt x="259" y="83"/>
                      <a:pt x="253" y="84"/>
                      <a:pt x="247" y="85"/>
                    </a:cubicBezTo>
                    <a:cubicBezTo>
                      <a:pt x="234" y="85"/>
                      <a:pt x="221" y="84"/>
                      <a:pt x="208" y="84"/>
                    </a:cubicBezTo>
                    <a:cubicBezTo>
                      <a:pt x="206" y="80"/>
                      <a:pt x="204" y="78"/>
                      <a:pt x="199" y="79"/>
                    </a:cubicBezTo>
                    <a:cubicBezTo>
                      <a:pt x="179" y="79"/>
                      <a:pt x="160" y="77"/>
                      <a:pt x="141" y="71"/>
                    </a:cubicBezTo>
                    <a:cubicBezTo>
                      <a:pt x="139" y="68"/>
                      <a:pt x="137" y="65"/>
                      <a:pt x="133" y="69"/>
                    </a:cubicBezTo>
                    <a:cubicBezTo>
                      <a:pt x="118" y="63"/>
                      <a:pt x="103" y="65"/>
                      <a:pt x="88" y="73"/>
                    </a:cubicBezTo>
                    <a:cubicBezTo>
                      <a:pt x="78" y="71"/>
                      <a:pt x="70" y="75"/>
                      <a:pt x="65" y="83"/>
                    </a:cubicBezTo>
                    <a:cubicBezTo>
                      <a:pt x="63" y="84"/>
                      <a:pt x="60" y="85"/>
                      <a:pt x="58" y="85"/>
                    </a:cubicBezTo>
                    <a:cubicBezTo>
                      <a:pt x="47" y="83"/>
                      <a:pt x="48" y="93"/>
                      <a:pt x="44" y="98"/>
                    </a:cubicBezTo>
                    <a:cubicBezTo>
                      <a:pt x="38" y="102"/>
                      <a:pt x="34" y="110"/>
                      <a:pt x="25" y="109"/>
                    </a:cubicBezTo>
                    <a:cubicBezTo>
                      <a:pt x="16" y="107"/>
                      <a:pt x="13" y="115"/>
                      <a:pt x="17" y="119"/>
                    </a:cubicBezTo>
                    <a:cubicBezTo>
                      <a:pt x="25" y="129"/>
                      <a:pt x="31" y="142"/>
                      <a:pt x="46" y="143"/>
                    </a:cubicBezTo>
                    <a:cubicBezTo>
                      <a:pt x="48" y="143"/>
                      <a:pt x="50" y="144"/>
                      <a:pt x="52" y="144"/>
                    </a:cubicBezTo>
                    <a:cubicBezTo>
                      <a:pt x="55" y="147"/>
                      <a:pt x="56" y="151"/>
                      <a:pt x="53" y="155"/>
                    </a:cubicBezTo>
                    <a:cubicBezTo>
                      <a:pt x="52" y="156"/>
                      <a:pt x="50" y="157"/>
                      <a:pt x="49" y="156"/>
                    </a:cubicBezTo>
                    <a:cubicBezTo>
                      <a:pt x="36" y="144"/>
                      <a:pt x="23" y="152"/>
                      <a:pt x="10" y="156"/>
                    </a:cubicBezTo>
                    <a:cubicBezTo>
                      <a:pt x="3" y="159"/>
                      <a:pt x="0" y="164"/>
                      <a:pt x="6" y="171"/>
                    </a:cubicBezTo>
                    <a:cubicBezTo>
                      <a:pt x="5" y="175"/>
                      <a:pt x="6" y="177"/>
                      <a:pt x="10" y="178"/>
                    </a:cubicBezTo>
                    <a:cubicBezTo>
                      <a:pt x="26" y="193"/>
                      <a:pt x="43" y="186"/>
                      <a:pt x="61" y="183"/>
                    </a:cubicBezTo>
                    <a:cubicBezTo>
                      <a:pt x="62" y="183"/>
                      <a:pt x="63" y="183"/>
                      <a:pt x="64" y="183"/>
                    </a:cubicBezTo>
                    <a:cubicBezTo>
                      <a:pt x="64" y="186"/>
                      <a:pt x="64" y="189"/>
                      <a:pt x="64" y="192"/>
                    </a:cubicBezTo>
                    <a:cubicBezTo>
                      <a:pt x="60" y="199"/>
                      <a:pt x="50" y="197"/>
                      <a:pt x="46" y="204"/>
                    </a:cubicBezTo>
                    <a:cubicBezTo>
                      <a:pt x="43" y="204"/>
                      <a:pt x="40" y="205"/>
                      <a:pt x="37" y="205"/>
                    </a:cubicBezTo>
                    <a:cubicBezTo>
                      <a:pt x="28" y="209"/>
                      <a:pt x="19" y="213"/>
                      <a:pt x="19" y="225"/>
                    </a:cubicBezTo>
                    <a:cubicBezTo>
                      <a:pt x="19" y="227"/>
                      <a:pt x="19" y="229"/>
                      <a:pt x="19" y="231"/>
                    </a:cubicBezTo>
                    <a:cubicBezTo>
                      <a:pt x="16" y="239"/>
                      <a:pt x="23" y="241"/>
                      <a:pt x="27" y="245"/>
                    </a:cubicBezTo>
                    <a:cubicBezTo>
                      <a:pt x="28" y="246"/>
                      <a:pt x="29" y="248"/>
                      <a:pt x="29" y="249"/>
                    </a:cubicBezTo>
                    <a:cubicBezTo>
                      <a:pt x="29" y="254"/>
                      <a:pt x="31" y="257"/>
                      <a:pt x="37" y="257"/>
                    </a:cubicBezTo>
                    <a:cubicBezTo>
                      <a:pt x="38" y="257"/>
                      <a:pt x="40" y="258"/>
                      <a:pt x="41" y="258"/>
                    </a:cubicBezTo>
                    <a:cubicBezTo>
                      <a:pt x="51" y="258"/>
                      <a:pt x="61" y="256"/>
                      <a:pt x="59" y="271"/>
                    </a:cubicBezTo>
                    <a:cubicBezTo>
                      <a:pt x="58" y="275"/>
                      <a:pt x="63" y="276"/>
                      <a:pt x="67" y="276"/>
                    </a:cubicBezTo>
                    <a:cubicBezTo>
                      <a:pt x="73" y="276"/>
                      <a:pt x="79" y="276"/>
                      <a:pt x="86" y="276"/>
                    </a:cubicBezTo>
                    <a:cubicBezTo>
                      <a:pt x="90" y="276"/>
                      <a:pt x="94" y="275"/>
                      <a:pt x="96" y="280"/>
                    </a:cubicBezTo>
                    <a:cubicBezTo>
                      <a:pt x="99" y="284"/>
                      <a:pt x="95" y="287"/>
                      <a:pt x="92" y="290"/>
                    </a:cubicBezTo>
                    <a:cubicBezTo>
                      <a:pt x="89" y="294"/>
                      <a:pt x="85" y="298"/>
                      <a:pt x="82" y="302"/>
                    </a:cubicBezTo>
                    <a:cubicBezTo>
                      <a:pt x="78" y="303"/>
                      <a:pt x="78" y="306"/>
                      <a:pt x="77" y="309"/>
                    </a:cubicBezTo>
                    <a:cubicBezTo>
                      <a:pt x="76" y="311"/>
                      <a:pt x="73" y="314"/>
                      <a:pt x="75" y="314"/>
                    </a:cubicBezTo>
                    <a:cubicBezTo>
                      <a:pt x="81" y="315"/>
                      <a:pt x="87" y="320"/>
                      <a:pt x="94" y="316"/>
                    </a:cubicBezTo>
                    <a:cubicBezTo>
                      <a:pt x="97" y="317"/>
                      <a:pt x="98" y="314"/>
                      <a:pt x="99" y="312"/>
                    </a:cubicBezTo>
                    <a:cubicBezTo>
                      <a:pt x="100" y="311"/>
                      <a:pt x="100" y="311"/>
                      <a:pt x="100" y="311"/>
                    </a:cubicBezTo>
                    <a:cubicBezTo>
                      <a:pt x="103" y="311"/>
                      <a:pt x="105" y="309"/>
                      <a:pt x="106" y="306"/>
                    </a:cubicBezTo>
                    <a:cubicBezTo>
                      <a:pt x="108" y="305"/>
                      <a:pt x="110" y="305"/>
                      <a:pt x="112" y="304"/>
                    </a:cubicBezTo>
                    <a:cubicBezTo>
                      <a:pt x="116" y="305"/>
                      <a:pt x="116" y="302"/>
                      <a:pt x="117" y="300"/>
                    </a:cubicBezTo>
                    <a:cubicBezTo>
                      <a:pt x="121" y="297"/>
                      <a:pt x="126" y="295"/>
                      <a:pt x="130" y="292"/>
                    </a:cubicBezTo>
                    <a:cubicBezTo>
                      <a:pt x="133" y="297"/>
                      <a:pt x="138" y="297"/>
                      <a:pt x="143" y="297"/>
                    </a:cubicBezTo>
                    <a:cubicBezTo>
                      <a:pt x="155" y="298"/>
                      <a:pt x="154" y="287"/>
                      <a:pt x="156" y="281"/>
                    </a:cubicBezTo>
                    <a:cubicBezTo>
                      <a:pt x="159" y="271"/>
                      <a:pt x="151" y="279"/>
                      <a:pt x="149" y="278"/>
                    </a:cubicBezTo>
                    <a:cubicBezTo>
                      <a:pt x="145" y="275"/>
                      <a:pt x="145" y="271"/>
                      <a:pt x="147" y="267"/>
                    </a:cubicBezTo>
                    <a:cubicBezTo>
                      <a:pt x="147" y="266"/>
                      <a:pt x="147" y="265"/>
                      <a:pt x="148" y="264"/>
                    </a:cubicBezTo>
                    <a:cubicBezTo>
                      <a:pt x="150" y="262"/>
                      <a:pt x="153" y="261"/>
                      <a:pt x="153" y="258"/>
                    </a:cubicBezTo>
                    <a:cubicBezTo>
                      <a:pt x="154" y="257"/>
                      <a:pt x="154" y="257"/>
                      <a:pt x="154" y="257"/>
                    </a:cubicBezTo>
                    <a:cubicBezTo>
                      <a:pt x="156" y="257"/>
                      <a:pt x="159" y="255"/>
                      <a:pt x="161" y="258"/>
                    </a:cubicBezTo>
                    <a:cubicBezTo>
                      <a:pt x="160" y="261"/>
                      <a:pt x="161" y="263"/>
                      <a:pt x="164" y="264"/>
                    </a:cubicBezTo>
                    <a:cubicBezTo>
                      <a:pt x="168" y="268"/>
                      <a:pt x="173" y="274"/>
                      <a:pt x="178" y="264"/>
                    </a:cubicBezTo>
                    <a:cubicBezTo>
                      <a:pt x="188" y="260"/>
                      <a:pt x="204" y="262"/>
                      <a:pt x="202" y="243"/>
                    </a:cubicBezTo>
                    <a:cubicBezTo>
                      <a:pt x="215" y="249"/>
                      <a:pt x="229" y="254"/>
                      <a:pt x="244" y="252"/>
                    </a:cubicBezTo>
                    <a:cubicBezTo>
                      <a:pt x="244" y="252"/>
                      <a:pt x="244" y="252"/>
                      <a:pt x="244" y="252"/>
                    </a:cubicBezTo>
                    <a:cubicBezTo>
                      <a:pt x="245" y="253"/>
                      <a:pt x="247" y="255"/>
                      <a:pt x="249" y="253"/>
                    </a:cubicBezTo>
                    <a:cubicBezTo>
                      <a:pt x="252" y="255"/>
                      <a:pt x="254" y="253"/>
                      <a:pt x="257" y="253"/>
                    </a:cubicBezTo>
                    <a:cubicBezTo>
                      <a:pt x="259" y="256"/>
                      <a:pt x="261" y="258"/>
                      <a:pt x="265" y="257"/>
                    </a:cubicBezTo>
                    <a:cubicBezTo>
                      <a:pt x="268" y="257"/>
                      <a:pt x="271" y="258"/>
                      <a:pt x="274" y="258"/>
                    </a:cubicBezTo>
                    <a:cubicBezTo>
                      <a:pt x="279" y="264"/>
                      <a:pt x="283" y="270"/>
                      <a:pt x="292" y="270"/>
                    </a:cubicBezTo>
                    <a:cubicBezTo>
                      <a:pt x="293" y="271"/>
                      <a:pt x="294" y="272"/>
                      <a:pt x="295" y="273"/>
                    </a:cubicBezTo>
                    <a:cubicBezTo>
                      <a:pt x="299" y="277"/>
                      <a:pt x="301" y="282"/>
                      <a:pt x="308" y="280"/>
                    </a:cubicBezTo>
                    <a:cubicBezTo>
                      <a:pt x="315" y="278"/>
                      <a:pt x="318" y="283"/>
                      <a:pt x="318" y="289"/>
                    </a:cubicBezTo>
                    <a:cubicBezTo>
                      <a:pt x="318" y="303"/>
                      <a:pt x="326" y="300"/>
                      <a:pt x="334" y="298"/>
                    </a:cubicBezTo>
                    <a:cubicBezTo>
                      <a:pt x="335" y="299"/>
                      <a:pt x="336" y="299"/>
                      <a:pt x="337" y="300"/>
                    </a:cubicBezTo>
                    <a:cubicBezTo>
                      <a:pt x="337" y="304"/>
                      <a:pt x="337" y="308"/>
                      <a:pt x="343" y="306"/>
                    </a:cubicBezTo>
                    <a:cubicBezTo>
                      <a:pt x="346" y="306"/>
                      <a:pt x="349" y="306"/>
                      <a:pt x="352" y="306"/>
                    </a:cubicBezTo>
                    <a:cubicBezTo>
                      <a:pt x="345" y="326"/>
                      <a:pt x="345" y="326"/>
                      <a:pt x="366" y="328"/>
                    </a:cubicBezTo>
                    <a:cubicBezTo>
                      <a:pt x="368" y="328"/>
                      <a:pt x="369" y="329"/>
                      <a:pt x="370" y="330"/>
                    </a:cubicBezTo>
                    <a:cubicBezTo>
                      <a:pt x="370" y="330"/>
                      <a:pt x="370" y="330"/>
                      <a:pt x="370" y="330"/>
                    </a:cubicBezTo>
                    <a:cubicBezTo>
                      <a:pt x="372" y="343"/>
                      <a:pt x="380" y="350"/>
                      <a:pt x="391" y="356"/>
                    </a:cubicBezTo>
                    <a:cubicBezTo>
                      <a:pt x="392" y="357"/>
                      <a:pt x="393" y="359"/>
                      <a:pt x="395" y="360"/>
                    </a:cubicBezTo>
                    <a:cubicBezTo>
                      <a:pt x="396" y="365"/>
                      <a:pt x="403" y="368"/>
                      <a:pt x="397" y="375"/>
                    </a:cubicBezTo>
                    <a:cubicBezTo>
                      <a:pt x="394" y="379"/>
                      <a:pt x="394" y="391"/>
                      <a:pt x="398" y="393"/>
                    </a:cubicBezTo>
                    <a:cubicBezTo>
                      <a:pt x="416" y="402"/>
                      <a:pt x="425" y="417"/>
                      <a:pt x="436" y="432"/>
                    </a:cubicBezTo>
                    <a:cubicBezTo>
                      <a:pt x="437" y="462"/>
                      <a:pt x="434" y="492"/>
                      <a:pt x="438" y="522"/>
                    </a:cubicBezTo>
                    <a:cubicBezTo>
                      <a:pt x="443" y="535"/>
                      <a:pt x="446" y="549"/>
                      <a:pt x="460" y="557"/>
                    </a:cubicBezTo>
                    <a:cubicBezTo>
                      <a:pt x="460" y="558"/>
                      <a:pt x="461" y="560"/>
                      <a:pt x="462" y="561"/>
                    </a:cubicBezTo>
                    <a:cubicBezTo>
                      <a:pt x="465" y="574"/>
                      <a:pt x="475" y="581"/>
                      <a:pt x="485" y="587"/>
                    </a:cubicBezTo>
                    <a:cubicBezTo>
                      <a:pt x="495" y="593"/>
                      <a:pt x="503" y="600"/>
                      <a:pt x="508" y="609"/>
                    </a:cubicBezTo>
                    <a:cubicBezTo>
                      <a:pt x="520" y="632"/>
                      <a:pt x="531" y="656"/>
                      <a:pt x="551" y="674"/>
                    </a:cubicBezTo>
                    <a:cubicBezTo>
                      <a:pt x="553" y="676"/>
                      <a:pt x="556" y="679"/>
                      <a:pt x="556" y="681"/>
                    </a:cubicBezTo>
                    <a:cubicBezTo>
                      <a:pt x="554" y="694"/>
                      <a:pt x="563" y="694"/>
                      <a:pt x="572" y="695"/>
                    </a:cubicBezTo>
                    <a:cubicBezTo>
                      <a:pt x="572" y="695"/>
                      <a:pt x="572" y="695"/>
                      <a:pt x="572" y="695"/>
                    </a:cubicBezTo>
                    <a:cubicBezTo>
                      <a:pt x="574" y="697"/>
                      <a:pt x="575" y="698"/>
                      <a:pt x="576" y="701"/>
                    </a:cubicBezTo>
                    <a:cubicBezTo>
                      <a:pt x="578" y="704"/>
                      <a:pt x="581" y="707"/>
                      <a:pt x="584" y="704"/>
                    </a:cubicBezTo>
                    <a:cubicBezTo>
                      <a:pt x="588" y="701"/>
                      <a:pt x="583" y="698"/>
                      <a:pt x="582" y="694"/>
                    </a:cubicBezTo>
                    <a:cubicBezTo>
                      <a:pt x="582" y="693"/>
                      <a:pt x="577" y="693"/>
                      <a:pt x="574" y="693"/>
                    </a:cubicBezTo>
                    <a:cubicBezTo>
                      <a:pt x="574" y="689"/>
                      <a:pt x="574" y="685"/>
                      <a:pt x="574" y="681"/>
                    </a:cubicBezTo>
                    <a:cubicBezTo>
                      <a:pt x="574" y="678"/>
                      <a:pt x="572" y="673"/>
                      <a:pt x="575" y="671"/>
                    </a:cubicBezTo>
                    <a:cubicBezTo>
                      <a:pt x="580" y="669"/>
                      <a:pt x="582" y="674"/>
                      <a:pt x="584" y="677"/>
                    </a:cubicBezTo>
                    <a:cubicBezTo>
                      <a:pt x="597" y="689"/>
                      <a:pt x="610" y="701"/>
                      <a:pt x="622" y="714"/>
                    </a:cubicBezTo>
                    <a:cubicBezTo>
                      <a:pt x="622" y="721"/>
                      <a:pt x="623" y="728"/>
                      <a:pt x="623" y="735"/>
                    </a:cubicBezTo>
                    <a:cubicBezTo>
                      <a:pt x="624" y="747"/>
                      <a:pt x="640" y="760"/>
                      <a:pt x="655" y="761"/>
                    </a:cubicBezTo>
                    <a:cubicBezTo>
                      <a:pt x="655" y="761"/>
                      <a:pt x="655" y="761"/>
                      <a:pt x="655" y="761"/>
                    </a:cubicBezTo>
                    <a:cubicBezTo>
                      <a:pt x="656" y="762"/>
                      <a:pt x="658" y="762"/>
                      <a:pt x="659" y="763"/>
                    </a:cubicBezTo>
                    <a:cubicBezTo>
                      <a:pt x="661" y="769"/>
                      <a:pt x="668" y="769"/>
                      <a:pt x="672" y="770"/>
                    </a:cubicBezTo>
                    <a:cubicBezTo>
                      <a:pt x="688" y="774"/>
                      <a:pt x="702" y="785"/>
                      <a:pt x="719" y="780"/>
                    </a:cubicBezTo>
                    <a:cubicBezTo>
                      <a:pt x="723" y="780"/>
                      <a:pt x="726" y="780"/>
                      <a:pt x="730" y="779"/>
                    </a:cubicBezTo>
                    <a:cubicBezTo>
                      <a:pt x="740" y="781"/>
                      <a:pt x="745" y="790"/>
                      <a:pt x="751" y="796"/>
                    </a:cubicBezTo>
                    <a:cubicBezTo>
                      <a:pt x="756" y="801"/>
                      <a:pt x="761" y="805"/>
                      <a:pt x="769" y="803"/>
                    </a:cubicBezTo>
                    <a:cubicBezTo>
                      <a:pt x="772" y="804"/>
                      <a:pt x="775" y="804"/>
                      <a:pt x="778" y="804"/>
                    </a:cubicBezTo>
                    <a:cubicBezTo>
                      <a:pt x="780" y="810"/>
                      <a:pt x="785" y="810"/>
                      <a:pt x="790" y="809"/>
                    </a:cubicBezTo>
                    <a:cubicBezTo>
                      <a:pt x="792" y="809"/>
                      <a:pt x="794" y="810"/>
                      <a:pt x="796" y="810"/>
                    </a:cubicBezTo>
                    <a:cubicBezTo>
                      <a:pt x="798" y="814"/>
                      <a:pt x="800" y="816"/>
                      <a:pt x="804" y="817"/>
                    </a:cubicBezTo>
                    <a:cubicBezTo>
                      <a:pt x="810" y="826"/>
                      <a:pt x="816" y="837"/>
                      <a:pt x="823" y="843"/>
                    </a:cubicBezTo>
                    <a:cubicBezTo>
                      <a:pt x="832" y="851"/>
                      <a:pt x="843" y="860"/>
                      <a:pt x="855" y="862"/>
                    </a:cubicBezTo>
                    <a:cubicBezTo>
                      <a:pt x="861" y="864"/>
                      <a:pt x="876" y="879"/>
                      <a:pt x="879" y="856"/>
                    </a:cubicBezTo>
                    <a:cubicBezTo>
                      <a:pt x="879" y="854"/>
                      <a:pt x="890" y="845"/>
                      <a:pt x="893" y="855"/>
                    </a:cubicBezTo>
                    <a:cubicBezTo>
                      <a:pt x="895" y="864"/>
                      <a:pt x="901" y="869"/>
                      <a:pt x="904" y="876"/>
                    </a:cubicBezTo>
                    <a:cubicBezTo>
                      <a:pt x="909" y="889"/>
                      <a:pt x="906" y="906"/>
                      <a:pt x="896" y="916"/>
                    </a:cubicBezTo>
                    <a:cubicBezTo>
                      <a:pt x="890" y="921"/>
                      <a:pt x="890" y="926"/>
                      <a:pt x="896" y="931"/>
                    </a:cubicBezTo>
                    <a:cubicBezTo>
                      <a:pt x="900" y="934"/>
                      <a:pt x="905" y="938"/>
                      <a:pt x="910" y="938"/>
                    </a:cubicBezTo>
                    <a:cubicBezTo>
                      <a:pt x="918" y="939"/>
                      <a:pt x="924" y="942"/>
                      <a:pt x="925" y="950"/>
                    </a:cubicBezTo>
                    <a:cubicBezTo>
                      <a:pt x="925" y="959"/>
                      <a:pt x="918" y="966"/>
                      <a:pt x="910" y="968"/>
                    </a:cubicBezTo>
                    <a:cubicBezTo>
                      <a:pt x="901" y="971"/>
                      <a:pt x="896" y="974"/>
                      <a:pt x="893" y="983"/>
                    </a:cubicBezTo>
                    <a:cubicBezTo>
                      <a:pt x="890" y="992"/>
                      <a:pt x="883" y="989"/>
                      <a:pt x="877" y="984"/>
                    </a:cubicBezTo>
                    <a:cubicBezTo>
                      <a:pt x="876" y="982"/>
                      <a:pt x="877" y="976"/>
                      <a:pt x="872" y="978"/>
                    </a:cubicBezTo>
                    <a:cubicBezTo>
                      <a:pt x="869" y="980"/>
                      <a:pt x="866" y="983"/>
                      <a:pt x="867" y="987"/>
                    </a:cubicBezTo>
                    <a:cubicBezTo>
                      <a:pt x="869" y="993"/>
                      <a:pt x="867" y="1001"/>
                      <a:pt x="873" y="1006"/>
                    </a:cubicBezTo>
                    <a:cubicBezTo>
                      <a:pt x="889" y="1019"/>
                      <a:pt x="894" y="1040"/>
                      <a:pt x="905" y="1057"/>
                    </a:cubicBezTo>
                    <a:cubicBezTo>
                      <a:pt x="915" y="1075"/>
                      <a:pt x="918" y="1099"/>
                      <a:pt x="943" y="1105"/>
                    </a:cubicBezTo>
                    <a:cubicBezTo>
                      <a:pt x="945" y="1105"/>
                      <a:pt x="946" y="1106"/>
                      <a:pt x="948" y="1107"/>
                    </a:cubicBezTo>
                    <a:cubicBezTo>
                      <a:pt x="973" y="1119"/>
                      <a:pt x="981" y="1133"/>
                      <a:pt x="979" y="1158"/>
                    </a:cubicBezTo>
                    <a:cubicBezTo>
                      <a:pt x="978" y="1162"/>
                      <a:pt x="977" y="1167"/>
                      <a:pt x="976" y="1171"/>
                    </a:cubicBezTo>
                    <a:cubicBezTo>
                      <a:pt x="972" y="1197"/>
                      <a:pt x="968" y="1223"/>
                      <a:pt x="965" y="1249"/>
                    </a:cubicBezTo>
                    <a:cubicBezTo>
                      <a:pt x="963" y="1274"/>
                      <a:pt x="961" y="1299"/>
                      <a:pt x="949" y="1322"/>
                    </a:cubicBezTo>
                    <a:cubicBezTo>
                      <a:pt x="945" y="1331"/>
                      <a:pt x="940" y="1339"/>
                      <a:pt x="943" y="1349"/>
                    </a:cubicBezTo>
                    <a:cubicBezTo>
                      <a:pt x="946" y="1357"/>
                      <a:pt x="943" y="1365"/>
                      <a:pt x="942" y="1374"/>
                    </a:cubicBezTo>
                    <a:cubicBezTo>
                      <a:pt x="940" y="1384"/>
                      <a:pt x="933" y="1395"/>
                      <a:pt x="939" y="1407"/>
                    </a:cubicBezTo>
                    <a:cubicBezTo>
                      <a:pt x="945" y="1403"/>
                      <a:pt x="942" y="1398"/>
                      <a:pt x="943" y="1394"/>
                    </a:cubicBezTo>
                    <a:cubicBezTo>
                      <a:pt x="944" y="1391"/>
                      <a:pt x="941" y="1386"/>
                      <a:pt x="947" y="1386"/>
                    </a:cubicBezTo>
                    <a:cubicBezTo>
                      <a:pt x="952" y="1387"/>
                      <a:pt x="952" y="1392"/>
                      <a:pt x="951" y="1396"/>
                    </a:cubicBezTo>
                    <a:cubicBezTo>
                      <a:pt x="949" y="1407"/>
                      <a:pt x="946" y="1417"/>
                      <a:pt x="946" y="1428"/>
                    </a:cubicBezTo>
                    <a:cubicBezTo>
                      <a:pt x="946" y="1431"/>
                      <a:pt x="946" y="1440"/>
                      <a:pt x="936" y="1435"/>
                    </a:cubicBezTo>
                    <a:cubicBezTo>
                      <a:pt x="931" y="1432"/>
                      <a:pt x="929" y="1438"/>
                      <a:pt x="927" y="1442"/>
                    </a:cubicBezTo>
                    <a:cubicBezTo>
                      <a:pt x="925" y="1447"/>
                      <a:pt x="928" y="1449"/>
                      <a:pt x="932" y="1449"/>
                    </a:cubicBezTo>
                    <a:cubicBezTo>
                      <a:pt x="943" y="1449"/>
                      <a:pt x="928" y="1463"/>
                      <a:pt x="939" y="1463"/>
                    </a:cubicBezTo>
                    <a:cubicBezTo>
                      <a:pt x="936" y="1465"/>
                      <a:pt x="933" y="1467"/>
                      <a:pt x="929" y="1466"/>
                    </a:cubicBezTo>
                    <a:cubicBezTo>
                      <a:pt x="927" y="1466"/>
                      <a:pt x="925" y="1467"/>
                      <a:pt x="924" y="1468"/>
                    </a:cubicBezTo>
                    <a:cubicBezTo>
                      <a:pt x="923" y="1474"/>
                      <a:pt x="934" y="1471"/>
                      <a:pt x="931" y="1479"/>
                    </a:cubicBezTo>
                    <a:cubicBezTo>
                      <a:pt x="928" y="1479"/>
                      <a:pt x="924" y="1479"/>
                      <a:pt x="926" y="1483"/>
                    </a:cubicBezTo>
                    <a:cubicBezTo>
                      <a:pt x="926" y="1485"/>
                      <a:pt x="928" y="1486"/>
                      <a:pt x="929" y="1487"/>
                    </a:cubicBezTo>
                    <a:cubicBezTo>
                      <a:pt x="931" y="1485"/>
                      <a:pt x="932" y="1483"/>
                      <a:pt x="933" y="1481"/>
                    </a:cubicBezTo>
                    <a:cubicBezTo>
                      <a:pt x="933" y="1481"/>
                      <a:pt x="934" y="1481"/>
                      <a:pt x="934" y="1480"/>
                    </a:cubicBezTo>
                    <a:cubicBezTo>
                      <a:pt x="935" y="1480"/>
                      <a:pt x="935" y="1480"/>
                      <a:pt x="936" y="1480"/>
                    </a:cubicBezTo>
                    <a:cubicBezTo>
                      <a:pt x="938" y="1483"/>
                      <a:pt x="937" y="1487"/>
                      <a:pt x="936" y="1490"/>
                    </a:cubicBezTo>
                    <a:cubicBezTo>
                      <a:pt x="935" y="1496"/>
                      <a:pt x="925" y="1501"/>
                      <a:pt x="934" y="1507"/>
                    </a:cubicBezTo>
                    <a:cubicBezTo>
                      <a:pt x="940" y="1510"/>
                      <a:pt x="943" y="1518"/>
                      <a:pt x="951" y="1515"/>
                    </a:cubicBezTo>
                    <a:cubicBezTo>
                      <a:pt x="951" y="1522"/>
                      <a:pt x="944" y="1525"/>
                      <a:pt x="947" y="1532"/>
                    </a:cubicBezTo>
                    <a:cubicBezTo>
                      <a:pt x="952" y="1530"/>
                      <a:pt x="958" y="1526"/>
                      <a:pt x="965" y="1531"/>
                    </a:cubicBezTo>
                    <a:cubicBezTo>
                      <a:pt x="955" y="1531"/>
                      <a:pt x="950" y="1538"/>
                      <a:pt x="943" y="1543"/>
                    </a:cubicBezTo>
                    <a:cubicBezTo>
                      <a:pt x="953" y="1545"/>
                      <a:pt x="962" y="1546"/>
                      <a:pt x="967" y="1535"/>
                    </a:cubicBezTo>
                    <a:cubicBezTo>
                      <a:pt x="968" y="1531"/>
                      <a:pt x="969" y="1528"/>
                      <a:pt x="973" y="1527"/>
                    </a:cubicBezTo>
                    <a:cubicBezTo>
                      <a:pt x="973" y="1533"/>
                      <a:pt x="979" y="1535"/>
                      <a:pt x="980" y="1539"/>
                    </a:cubicBezTo>
                    <a:cubicBezTo>
                      <a:pt x="981" y="1542"/>
                      <a:pt x="977" y="1546"/>
                      <a:pt x="972" y="1546"/>
                    </a:cubicBezTo>
                    <a:cubicBezTo>
                      <a:pt x="969" y="1545"/>
                      <a:pt x="964" y="1543"/>
                      <a:pt x="964" y="1548"/>
                    </a:cubicBezTo>
                    <a:cubicBezTo>
                      <a:pt x="963" y="1551"/>
                      <a:pt x="968" y="1557"/>
                      <a:pt x="970" y="1557"/>
                    </a:cubicBezTo>
                    <a:cubicBezTo>
                      <a:pt x="976" y="1555"/>
                      <a:pt x="979" y="1561"/>
                      <a:pt x="984" y="1562"/>
                    </a:cubicBezTo>
                    <a:cubicBezTo>
                      <a:pt x="999" y="1566"/>
                      <a:pt x="1010" y="1557"/>
                      <a:pt x="1024" y="1556"/>
                    </a:cubicBezTo>
                    <a:cubicBezTo>
                      <a:pt x="1003" y="1545"/>
                      <a:pt x="994" y="1532"/>
                      <a:pt x="990" y="1516"/>
                    </a:cubicBezTo>
                    <a:cubicBezTo>
                      <a:pt x="984" y="1493"/>
                      <a:pt x="1001" y="1485"/>
                      <a:pt x="1011" y="1472"/>
                    </a:cubicBezTo>
                    <a:cubicBezTo>
                      <a:pt x="1017" y="1464"/>
                      <a:pt x="1025" y="1458"/>
                      <a:pt x="1011" y="1449"/>
                    </a:cubicBezTo>
                    <a:cubicBezTo>
                      <a:pt x="1001" y="1443"/>
                      <a:pt x="1000" y="1436"/>
                      <a:pt x="1013" y="1431"/>
                    </a:cubicBezTo>
                    <a:cubicBezTo>
                      <a:pt x="1018" y="1429"/>
                      <a:pt x="1023" y="1424"/>
                      <a:pt x="1024" y="1419"/>
                    </a:cubicBezTo>
                    <a:cubicBezTo>
                      <a:pt x="1025" y="1407"/>
                      <a:pt x="1032" y="1400"/>
                      <a:pt x="1044" y="1395"/>
                    </a:cubicBezTo>
                    <a:cubicBezTo>
                      <a:pt x="1041" y="1393"/>
                      <a:pt x="1039" y="1392"/>
                      <a:pt x="1038" y="1392"/>
                    </a:cubicBezTo>
                    <a:cubicBezTo>
                      <a:pt x="1029" y="1395"/>
                      <a:pt x="1028" y="1390"/>
                      <a:pt x="1027" y="1382"/>
                    </a:cubicBezTo>
                    <a:cubicBezTo>
                      <a:pt x="1027" y="1373"/>
                      <a:pt x="1034" y="1376"/>
                      <a:pt x="1038" y="1377"/>
                    </a:cubicBezTo>
                    <a:cubicBezTo>
                      <a:pt x="1053" y="1383"/>
                      <a:pt x="1056" y="1371"/>
                      <a:pt x="1056" y="1362"/>
                    </a:cubicBezTo>
                    <a:cubicBezTo>
                      <a:pt x="1057" y="1353"/>
                      <a:pt x="1061" y="1352"/>
                      <a:pt x="1067" y="1353"/>
                    </a:cubicBezTo>
                    <a:cubicBezTo>
                      <a:pt x="1077" y="1354"/>
                      <a:pt x="1087" y="1351"/>
                      <a:pt x="1096" y="1347"/>
                    </a:cubicBezTo>
                    <a:cubicBezTo>
                      <a:pt x="1104" y="1343"/>
                      <a:pt x="1114" y="1336"/>
                      <a:pt x="1110" y="1326"/>
                    </a:cubicBezTo>
                    <a:cubicBezTo>
                      <a:pt x="1107" y="1319"/>
                      <a:pt x="1106" y="1311"/>
                      <a:pt x="1101" y="1304"/>
                    </a:cubicBezTo>
                    <a:cubicBezTo>
                      <a:pt x="1105" y="1302"/>
                      <a:pt x="1108" y="1303"/>
                      <a:pt x="1112" y="1304"/>
                    </a:cubicBezTo>
                    <a:cubicBezTo>
                      <a:pt x="1132" y="1309"/>
                      <a:pt x="1143" y="1304"/>
                      <a:pt x="1153" y="1285"/>
                    </a:cubicBezTo>
                    <a:cubicBezTo>
                      <a:pt x="1158" y="1275"/>
                      <a:pt x="1162" y="1264"/>
                      <a:pt x="1169" y="1254"/>
                    </a:cubicBezTo>
                    <a:cubicBezTo>
                      <a:pt x="1170" y="1256"/>
                      <a:pt x="1171" y="1257"/>
                      <a:pt x="1171" y="1259"/>
                    </a:cubicBezTo>
                    <a:cubicBezTo>
                      <a:pt x="1171" y="1260"/>
                      <a:pt x="1171" y="1263"/>
                      <a:pt x="1174" y="1262"/>
                    </a:cubicBezTo>
                    <a:cubicBezTo>
                      <a:pt x="1182" y="1245"/>
                      <a:pt x="1198" y="1231"/>
                      <a:pt x="1195" y="1209"/>
                    </a:cubicBezTo>
                    <a:cubicBezTo>
                      <a:pt x="1194" y="1207"/>
                      <a:pt x="1195" y="1205"/>
                      <a:pt x="1196" y="1204"/>
                    </a:cubicBezTo>
                    <a:cubicBezTo>
                      <a:pt x="1210" y="1190"/>
                      <a:pt x="1227" y="1177"/>
                      <a:pt x="1247" y="1177"/>
                    </a:cubicBezTo>
                    <a:cubicBezTo>
                      <a:pt x="1260" y="1176"/>
                      <a:pt x="1267" y="1171"/>
                      <a:pt x="1271" y="1163"/>
                    </a:cubicBezTo>
                    <a:cubicBezTo>
                      <a:pt x="1284" y="1139"/>
                      <a:pt x="1294" y="1115"/>
                      <a:pt x="1291" y="1087"/>
                    </a:cubicBezTo>
                    <a:cubicBezTo>
                      <a:pt x="1291" y="1081"/>
                      <a:pt x="1290" y="1073"/>
                      <a:pt x="1297" y="1072"/>
                    </a:cubicBezTo>
                    <a:cubicBezTo>
                      <a:pt x="1303" y="1070"/>
                      <a:pt x="1304" y="1065"/>
                      <a:pt x="1306" y="1061"/>
                    </a:cubicBezTo>
                    <a:cubicBezTo>
                      <a:pt x="1310" y="1056"/>
                      <a:pt x="1313" y="1050"/>
                      <a:pt x="1319" y="1046"/>
                    </a:cubicBezTo>
                    <a:cubicBezTo>
                      <a:pt x="1331" y="1038"/>
                      <a:pt x="1335" y="1025"/>
                      <a:pt x="1333" y="1011"/>
                    </a:cubicBezTo>
                    <a:cubicBezTo>
                      <a:pt x="1332" y="1000"/>
                      <a:pt x="1328" y="991"/>
                      <a:pt x="1314" y="992"/>
                    </a:cubicBezTo>
                    <a:close/>
                    <a:moveTo>
                      <a:pt x="718" y="93"/>
                    </a:moveTo>
                    <a:cubicBezTo>
                      <a:pt x="718" y="93"/>
                      <a:pt x="718" y="94"/>
                      <a:pt x="718" y="95"/>
                    </a:cubicBezTo>
                    <a:cubicBezTo>
                      <a:pt x="721" y="98"/>
                      <a:pt x="731" y="92"/>
                      <a:pt x="730" y="102"/>
                    </a:cubicBezTo>
                    <a:cubicBezTo>
                      <a:pt x="736" y="100"/>
                      <a:pt x="736" y="104"/>
                      <a:pt x="737" y="108"/>
                    </a:cubicBezTo>
                    <a:cubicBezTo>
                      <a:pt x="736" y="115"/>
                      <a:pt x="731" y="118"/>
                      <a:pt x="727" y="122"/>
                    </a:cubicBezTo>
                    <a:cubicBezTo>
                      <a:pt x="725" y="124"/>
                      <a:pt x="722" y="128"/>
                      <a:pt x="720" y="125"/>
                    </a:cubicBezTo>
                    <a:cubicBezTo>
                      <a:pt x="717" y="123"/>
                      <a:pt x="717" y="119"/>
                      <a:pt x="716" y="116"/>
                    </a:cubicBezTo>
                    <a:cubicBezTo>
                      <a:pt x="716" y="112"/>
                      <a:pt x="719" y="111"/>
                      <a:pt x="722" y="111"/>
                    </a:cubicBezTo>
                    <a:cubicBezTo>
                      <a:pt x="730" y="112"/>
                      <a:pt x="732" y="109"/>
                      <a:pt x="730" y="102"/>
                    </a:cubicBezTo>
                    <a:cubicBezTo>
                      <a:pt x="726" y="100"/>
                      <a:pt x="716" y="107"/>
                      <a:pt x="718" y="95"/>
                    </a:cubicBezTo>
                    <a:cubicBezTo>
                      <a:pt x="718" y="94"/>
                      <a:pt x="718" y="93"/>
                      <a:pt x="718" y="93"/>
                    </a:cubicBezTo>
                    <a:cubicBezTo>
                      <a:pt x="717" y="92"/>
                      <a:pt x="716" y="91"/>
                      <a:pt x="715" y="90"/>
                    </a:cubicBezTo>
                    <a:cubicBezTo>
                      <a:pt x="716" y="91"/>
                      <a:pt x="717" y="92"/>
                      <a:pt x="718" y="93"/>
                    </a:cubicBezTo>
                    <a:close/>
                    <a:moveTo>
                      <a:pt x="537" y="621"/>
                    </a:moveTo>
                    <a:cubicBezTo>
                      <a:pt x="540" y="616"/>
                      <a:pt x="546" y="616"/>
                      <a:pt x="548" y="619"/>
                    </a:cubicBezTo>
                    <a:cubicBezTo>
                      <a:pt x="552" y="624"/>
                      <a:pt x="551" y="630"/>
                      <a:pt x="547" y="635"/>
                    </a:cubicBezTo>
                    <a:cubicBezTo>
                      <a:pt x="544" y="630"/>
                      <a:pt x="541" y="626"/>
                      <a:pt x="537" y="62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1CC448C3-0B4E-4D61-8029-3F3021EB91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0931" y="1311977"/>
                <a:ext cx="1444590" cy="1106350"/>
              </a:xfrm>
              <a:custGeom>
                <a:avLst/>
                <a:gdLst>
                  <a:gd name="T0" fmla="*/ 468 w 606"/>
                  <a:gd name="T1" fmla="*/ 290 h 464"/>
                  <a:gd name="T2" fmla="*/ 506 w 606"/>
                  <a:gd name="T3" fmla="*/ 290 h 464"/>
                  <a:gd name="T4" fmla="*/ 501 w 606"/>
                  <a:gd name="T5" fmla="*/ 265 h 464"/>
                  <a:gd name="T6" fmla="*/ 498 w 606"/>
                  <a:gd name="T7" fmla="*/ 254 h 464"/>
                  <a:gd name="T8" fmla="*/ 499 w 606"/>
                  <a:gd name="T9" fmla="*/ 242 h 464"/>
                  <a:gd name="T10" fmla="*/ 478 w 606"/>
                  <a:gd name="T11" fmla="*/ 241 h 464"/>
                  <a:gd name="T12" fmla="*/ 495 w 606"/>
                  <a:gd name="T13" fmla="*/ 232 h 464"/>
                  <a:gd name="T14" fmla="*/ 522 w 606"/>
                  <a:gd name="T15" fmla="*/ 232 h 464"/>
                  <a:gd name="T16" fmla="*/ 512 w 606"/>
                  <a:gd name="T17" fmla="*/ 219 h 464"/>
                  <a:gd name="T18" fmla="*/ 517 w 606"/>
                  <a:gd name="T19" fmla="*/ 200 h 464"/>
                  <a:gd name="T20" fmla="*/ 537 w 606"/>
                  <a:gd name="T21" fmla="*/ 189 h 464"/>
                  <a:gd name="T22" fmla="*/ 503 w 606"/>
                  <a:gd name="T23" fmla="*/ 166 h 464"/>
                  <a:gd name="T24" fmla="*/ 546 w 606"/>
                  <a:gd name="T25" fmla="*/ 159 h 464"/>
                  <a:gd name="T26" fmla="*/ 523 w 606"/>
                  <a:gd name="T27" fmla="*/ 150 h 464"/>
                  <a:gd name="T28" fmla="*/ 512 w 606"/>
                  <a:gd name="T29" fmla="*/ 145 h 464"/>
                  <a:gd name="T30" fmla="*/ 561 w 606"/>
                  <a:gd name="T31" fmla="*/ 86 h 464"/>
                  <a:gd name="T32" fmla="*/ 606 w 606"/>
                  <a:gd name="T33" fmla="*/ 59 h 464"/>
                  <a:gd name="T34" fmla="*/ 555 w 606"/>
                  <a:gd name="T35" fmla="*/ 55 h 464"/>
                  <a:gd name="T36" fmla="*/ 516 w 606"/>
                  <a:gd name="T37" fmla="*/ 61 h 464"/>
                  <a:gd name="T38" fmla="*/ 502 w 606"/>
                  <a:gd name="T39" fmla="*/ 62 h 464"/>
                  <a:gd name="T40" fmla="*/ 489 w 606"/>
                  <a:gd name="T41" fmla="*/ 50 h 464"/>
                  <a:gd name="T42" fmla="*/ 469 w 606"/>
                  <a:gd name="T43" fmla="*/ 51 h 464"/>
                  <a:gd name="T44" fmla="*/ 410 w 606"/>
                  <a:gd name="T45" fmla="*/ 50 h 464"/>
                  <a:gd name="T46" fmla="*/ 509 w 606"/>
                  <a:gd name="T47" fmla="*/ 32 h 464"/>
                  <a:gd name="T48" fmla="*/ 471 w 606"/>
                  <a:gd name="T49" fmla="*/ 16 h 464"/>
                  <a:gd name="T50" fmla="*/ 441 w 606"/>
                  <a:gd name="T51" fmla="*/ 12 h 464"/>
                  <a:gd name="T52" fmla="*/ 337 w 606"/>
                  <a:gd name="T53" fmla="*/ 19 h 464"/>
                  <a:gd name="T54" fmla="*/ 270 w 606"/>
                  <a:gd name="T55" fmla="*/ 30 h 464"/>
                  <a:gd name="T56" fmla="*/ 263 w 606"/>
                  <a:gd name="T57" fmla="*/ 46 h 464"/>
                  <a:gd name="T58" fmla="*/ 220 w 606"/>
                  <a:gd name="T59" fmla="*/ 36 h 464"/>
                  <a:gd name="T60" fmla="*/ 207 w 606"/>
                  <a:gd name="T61" fmla="*/ 44 h 464"/>
                  <a:gd name="T62" fmla="*/ 192 w 606"/>
                  <a:gd name="T63" fmla="*/ 56 h 464"/>
                  <a:gd name="T64" fmla="*/ 184 w 606"/>
                  <a:gd name="T65" fmla="*/ 39 h 464"/>
                  <a:gd name="T66" fmla="*/ 131 w 606"/>
                  <a:gd name="T67" fmla="*/ 50 h 464"/>
                  <a:gd name="T68" fmla="*/ 103 w 606"/>
                  <a:gd name="T69" fmla="*/ 68 h 464"/>
                  <a:gd name="T70" fmla="*/ 70 w 606"/>
                  <a:gd name="T71" fmla="*/ 92 h 464"/>
                  <a:gd name="T72" fmla="*/ 55 w 606"/>
                  <a:gd name="T73" fmla="*/ 116 h 464"/>
                  <a:gd name="T74" fmla="*/ 0 w 606"/>
                  <a:gd name="T75" fmla="*/ 134 h 464"/>
                  <a:gd name="T76" fmla="*/ 38 w 606"/>
                  <a:gd name="T77" fmla="*/ 150 h 464"/>
                  <a:gd name="T78" fmla="*/ 31 w 606"/>
                  <a:gd name="T79" fmla="*/ 167 h 464"/>
                  <a:gd name="T80" fmla="*/ 74 w 606"/>
                  <a:gd name="T81" fmla="*/ 177 h 464"/>
                  <a:gd name="T82" fmla="*/ 159 w 606"/>
                  <a:gd name="T83" fmla="*/ 212 h 464"/>
                  <a:gd name="T84" fmla="*/ 172 w 606"/>
                  <a:gd name="T85" fmla="*/ 267 h 464"/>
                  <a:gd name="T86" fmla="*/ 194 w 606"/>
                  <a:gd name="T87" fmla="*/ 269 h 464"/>
                  <a:gd name="T88" fmla="*/ 212 w 606"/>
                  <a:gd name="T89" fmla="*/ 286 h 464"/>
                  <a:gd name="T90" fmla="*/ 179 w 606"/>
                  <a:gd name="T91" fmla="*/ 304 h 464"/>
                  <a:gd name="T92" fmla="*/ 199 w 606"/>
                  <a:gd name="T93" fmla="*/ 297 h 464"/>
                  <a:gd name="T94" fmla="*/ 205 w 606"/>
                  <a:gd name="T95" fmla="*/ 321 h 464"/>
                  <a:gd name="T96" fmla="*/ 195 w 606"/>
                  <a:gd name="T97" fmla="*/ 356 h 464"/>
                  <a:gd name="T98" fmla="*/ 210 w 606"/>
                  <a:gd name="T99" fmla="*/ 398 h 464"/>
                  <a:gd name="T100" fmla="*/ 244 w 606"/>
                  <a:gd name="T101" fmla="*/ 445 h 464"/>
                  <a:gd name="T102" fmla="*/ 300 w 606"/>
                  <a:gd name="T103" fmla="*/ 447 h 464"/>
                  <a:gd name="T104" fmla="*/ 320 w 606"/>
                  <a:gd name="T105" fmla="*/ 398 h 464"/>
                  <a:gd name="T106" fmla="*/ 345 w 606"/>
                  <a:gd name="T107" fmla="*/ 363 h 464"/>
                  <a:gd name="T108" fmla="*/ 393 w 606"/>
                  <a:gd name="T109" fmla="*/ 347 h 464"/>
                  <a:gd name="T110" fmla="*/ 460 w 606"/>
                  <a:gd name="T111" fmla="*/ 320 h 464"/>
                  <a:gd name="T112" fmla="*/ 485 w 606"/>
                  <a:gd name="T113" fmla="*/ 295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06" h="464">
                    <a:moveTo>
                      <a:pt x="485" y="295"/>
                    </a:moveTo>
                    <a:cubicBezTo>
                      <a:pt x="480" y="291"/>
                      <a:pt x="474" y="292"/>
                      <a:pt x="468" y="290"/>
                    </a:cubicBezTo>
                    <a:cubicBezTo>
                      <a:pt x="473" y="282"/>
                      <a:pt x="477" y="271"/>
                      <a:pt x="487" y="284"/>
                    </a:cubicBezTo>
                    <a:cubicBezTo>
                      <a:pt x="493" y="291"/>
                      <a:pt x="499" y="291"/>
                      <a:pt x="506" y="290"/>
                    </a:cubicBezTo>
                    <a:cubicBezTo>
                      <a:pt x="511" y="289"/>
                      <a:pt x="510" y="284"/>
                      <a:pt x="510" y="281"/>
                    </a:cubicBezTo>
                    <a:cubicBezTo>
                      <a:pt x="511" y="273"/>
                      <a:pt x="510" y="268"/>
                      <a:pt x="501" y="265"/>
                    </a:cubicBezTo>
                    <a:cubicBezTo>
                      <a:pt x="495" y="264"/>
                      <a:pt x="489" y="259"/>
                      <a:pt x="487" y="251"/>
                    </a:cubicBezTo>
                    <a:cubicBezTo>
                      <a:pt x="492" y="252"/>
                      <a:pt x="495" y="254"/>
                      <a:pt x="498" y="254"/>
                    </a:cubicBezTo>
                    <a:cubicBezTo>
                      <a:pt x="502" y="254"/>
                      <a:pt x="508" y="256"/>
                      <a:pt x="508" y="249"/>
                    </a:cubicBezTo>
                    <a:cubicBezTo>
                      <a:pt x="508" y="243"/>
                      <a:pt x="504" y="241"/>
                      <a:pt x="499" y="242"/>
                    </a:cubicBezTo>
                    <a:cubicBezTo>
                      <a:pt x="494" y="242"/>
                      <a:pt x="489" y="242"/>
                      <a:pt x="484" y="243"/>
                    </a:cubicBezTo>
                    <a:cubicBezTo>
                      <a:pt x="481" y="243"/>
                      <a:pt x="479" y="243"/>
                      <a:pt x="478" y="241"/>
                    </a:cubicBezTo>
                    <a:cubicBezTo>
                      <a:pt x="476" y="237"/>
                      <a:pt x="480" y="237"/>
                      <a:pt x="481" y="236"/>
                    </a:cubicBezTo>
                    <a:cubicBezTo>
                      <a:pt x="485" y="230"/>
                      <a:pt x="490" y="227"/>
                      <a:pt x="495" y="232"/>
                    </a:cubicBezTo>
                    <a:cubicBezTo>
                      <a:pt x="502" y="239"/>
                      <a:pt x="510" y="235"/>
                      <a:pt x="517" y="236"/>
                    </a:cubicBezTo>
                    <a:cubicBezTo>
                      <a:pt x="519" y="236"/>
                      <a:pt x="522" y="235"/>
                      <a:pt x="522" y="232"/>
                    </a:cubicBezTo>
                    <a:cubicBezTo>
                      <a:pt x="523" y="230"/>
                      <a:pt x="523" y="226"/>
                      <a:pt x="520" y="225"/>
                    </a:cubicBezTo>
                    <a:cubicBezTo>
                      <a:pt x="517" y="223"/>
                      <a:pt x="512" y="224"/>
                      <a:pt x="512" y="219"/>
                    </a:cubicBezTo>
                    <a:cubicBezTo>
                      <a:pt x="519" y="213"/>
                      <a:pt x="530" y="223"/>
                      <a:pt x="537" y="213"/>
                    </a:cubicBezTo>
                    <a:cubicBezTo>
                      <a:pt x="529" y="209"/>
                      <a:pt x="521" y="208"/>
                      <a:pt x="517" y="200"/>
                    </a:cubicBezTo>
                    <a:cubicBezTo>
                      <a:pt x="520" y="200"/>
                      <a:pt x="522" y="200"/>
                      <a:pt x="524" y="200"/>
                    </a:cubicBezTo>
                    <a:cubicBezTo>
                      <a:pt x="531" y="200"/>
                      <a:pt x="537" y="197"/>
                      <a:pt x="537" y="189"/>
                    </a:cubicBezTo>
                    <a:cubicBezTo>
                      <a:pt x="536" y="182"/>
                      <a:pt x="533" y="176"/>
                      <a:pt x="523" y="177"/>
                    </a:cubicBezTo>
                    <a:cubicBezTo>
                      <a:pt x="515" y="178"/>
                      <a:pt x="510" y="172"/>
                      <a:pt x="503" y="166"/>
                    </a:cubicBezTo>
                    <a:cubicBezTo>
                      <a:pt x="516" y="163"/>
                      <a:pt x="527" y="164"/>
                      <a:pt x="538" y="164"/>
                    </a:cubicBezTo>
                    <a:cubicBezTo>
                      <a:pt x="541" y="164"/>
                      <a:pt x="547" y="166"/>
                      <a:pt x="546" y="159"/>
                    </a:cubicBezTo>
                    <a:cubicBezTo>
                      <a:pt x="545" y="154"/>
                      <a:pt x="541" y="152"/>
                      <a:pt x="537" y="153"/>
                    </a:cubicBezTo>
                    <a:cubicBezTo>
                      <a:pt x="531" y="155"/>
                      <a:pt x="527" y="154"/>
                      <a:pt x="523" y="150"/>
                    </a:cubicBezTo>
                    <a:cubicBezTo>
                      <a:pt x="524" y="144"/>
                      <a:pt x="531" y="148"/>
                      <a:pt x="533" y="144"/>
                    </a:cubicBezTo>
                    <a:cubicBezTo>
                      <a:pt x="525" y="138"/>
                      <a:pt x="518" y="139"/>
                      <a:pt x="512" y="145"/>
                    </a:cubicBezTo>
                    <a:cubicBezTo>
                      <a:pt x="506" y="122"/>
                      <a:pt x="533" y="121"/>
                      <a:pt x="537" y="104"/>
                    </a:cubicBezTo>
                    <a:cubicBezTo>
                      <a:pt x="551" y="105"/>
                      <a:pt x="548" y="85"/>
                      <a:pt x="561" y="86"/>
                    </a:cubicBezTo>
                    <a:cubicBezTo>
                      <a:pt x="558" y="73"/>
                      <a:pt x="569" y="77"/>
                      <a:pt x="575" y="74"/>
                    </a:cubicBezTo>
                    <a:cubicBezTo>
                      <a:pt x="585" y="68"/>
                      <a:pt x="598" y="70"/>
                      <a:pt x="606" y="59"/>
                    </a:cubicBezTo>
                    <a:cubicBezTo>
                      <a:pt x="599" y="56"/>
                      <a:pt x="592" y="51"/>
                      <a:pt x="585" y="51"/>
                    </a:cubicBezTo>
                    <a:cubicBezTo>
                      <a:pt x="575" y="50"/>
                      <a:pt x="563" y="45"/>
                      <a:pt x="555" y="55"/>
                    </a:cubicBezTo>
                    <a:cubicBezTo>
                      <a:pt x="548" y="65"/>
                      <a:pt x="540" y="63"/>
                      <a:pt x="531" y="59"/>
                    </a:cubicBezTo>
                    <a:cubicBezTo>
                      <a:pt x="525" y="55"/>
                      <a:pt x="522" y="57"/>
                      <a:pt x="516" y="61"/>
                    </a:cubicBezTo>
                    <a:cubicBezTo>
                      <a:pt x="509" y="67"/>
                      <a:pt x="499" y="72"/>
                      <a:pt x="491" y="77"/>
                    </a:cubicBezTo>
                    <a:cubicBezTo>
                      <a:pt x="494" y="71"/>
                      <a:pt x="499" y="67"/>
                      <a:pt x="502" y="62"/>
                    </a:cubicBezTo>
                    <a:cubicBezTo>
                      <a:pt x="504" y="58"/>
                      <a:pt x="511" y="53"/>
                      <a:pt x="505" y="48"/>
                    </a:cubicBezTo>
                    <a:cubicBezTo>
                      <a:pt x="500" y="44"/>
                      <a:pt x="495" y="45"/>
                      <a:pt x="489" y="50"/>
                    </a:cubicBezTo>
                    <a:cubicBezTo>
                      <a:pt x="480" y="57"/>
                      <a:pt x="470" y="62"/>
                      <a:pt x="458" y="62"/>
                    </a:cubicBezTo>
                    <a:cubicBezTo>
                      <a:pt x="459" y="53"/>
                      <a:pt x="469" y="59"/>
                      <a:pt x="469" y="51"/>
                    </a:cubicBezTo>
                    <a:cubicBezTo>
                      <a:pt x="446" y="48"/>
                      <a:pt x="424" y="50"/>
                      <a:pt x="401" y="56"/>
                    </a:cubicBezTo>
                    <a:cubicBezTo>
                      <a:pt x="404" y="52"/>
                      <a:pt x="407" y="51"/>
                      <a:pt x="410" y="50"/>
                    </a:cubicBezTo>
                    <a:cubicBezTo>
                      <a:pt x="439" y="39"/>
                      <a:pt x="470" y="49"/>
                      <a:pt x="499" y="38"/>
                    </a:cubicBezTo>
                    <a:cubicBezTo>
                      <a:pt x="503" y="37"/>
                      <a:pt x="509" y="37"/>
                      <a:pt x="509" y="32"/>
                    </a:cubicBezTo>
                    <a:cubicBezTo>
                      <a:pt x="509" y="27"/>
                      <a:pt x="504" y="26"/>
                      <a:pt x="500" y="26"/>
                    </a:cubicBezTo>
                    <a:cubicBezTo>
                      <a:pt x="488" y="28"/>
                      <a:pt x="479" y="24"/>
                      <a:pt x="471" y="16"/>
                    </a:cubicBezTo>
                    <a:cubicBezTo>
                      <a:pt x="467" y="13"/>
                      <a:pt x="462" y="14"/>
                      <a:pt x="457" y="14"/>
                    </a:cubicBezTo>
                    <a:cubicBezTo>
                      <a:pt x="451" y="13"/>
                      <a:pt x="446" y="13"/>
                      <a:pt x="441" y="12"/>
                    </a:cubicBezTo>
                    <a:cubicBezTo>
                      <a:pt x="408" y="7"/>
                      <a:pt x="375" y="0"/>
                      <a:pt x="344" y="19"/>
                    </a:cubicBezTo>
                    <a:cubicBezTo>
                      <a:pt x="341" y="20"/>
                      <a:pt x="339" y="19"/>
                      <a:pt x="337" y="19"/>
                    </a:cubicBezTo>
                    <a:cubicBezTo>
                      <a:pt x="312" y="13"/>
                      <a:pt x="289" y="21"/>
                      <a:pt x="265" y="21"/>
                    </a:cubicBezTo>
                    <a:cubicBezTo>
                      <a:pt x="264" y="27"/>
                      <a:pt x="271" y="26"/>
                      <a:pt x="270" y="30"/>
                    </a:cubicBezTo>
                    <a:cubicBezTo>
                      <a:pt x="266" y="35"/>
                      <a:pt x="259" y="29"/>
                      <a:pt x="255" y="35"/>
                    </a:cubicBezTo>
                    <a:cubicBezTo>
                      <a:pt x="257" y="39"/>
                      <a:pt x="264" y="39"/>
                      <a:pt x="263" y="46"/>
                    </a:cubicBezTo>
                    <a:cubicBezTo>
                      <a:pt x="253" y="46"/>
                      <a:pt x="245" y="41"/>
                      <a:pt x="236" y="37"/>
                    </a:cubicBezTo>
                    <a:cubicBezTo>
                      <a:pt x="231" y="34"/>
                      <a:pt x="224" y="32"/>
                      <a:pt x="220" y="36"/>
                    </a:cubicBezTo>
                    <a:cubicBezTo>
                      <a:pt x="215" y="43"/>
                      <a:pt x="227" y="42"/>
                      <a:pt x="228" y="48"/>
                    </a:cubicBezTo>
                    <a:cubicBezTo>
                      <a:pt x="219" y="54"/>
                      <a:pt x="213" y="48"/>
                      <a:pt x="207" y="44"/>
                    </a:cubicBezTo>
                    <a:cubicBezTo>
                      <a:pt x="200" y="38"/>
                      <a:pt x="195" y="34"/>
                      <a:pt x="198" y="48"/>
                    </a:cubicBezTo>
                    <a:cubicBezTo>
                      <a:pt x="198" y="53"/>
                      <a:pt x="196" y="56"/>
                      <a:pt x="192" y="56"/>
                    </a:cubicBezTo>
                    <a:cubicBezTo>
                      <a:pt x="188" y="56"/>
                      <a:pt x="189" y="51"/>
                      <a:pt x="189" y="49"/>
                    </a:cubicBezTo>
                    <a:cubicBezTo>
                      <a:pt x="189" y="45"/>
                      <a:pt x="186" y="39"/>
                      <a:pt x="184" y="39"/>
                    </a:cubicBezTo>
                    <a:cubicBezTo>
                      <a:pt x="170" y="40"/>
                      <a:pt x="151" y="39"/>
                      <a:pt x="143" y="47"/>
                    </a:cubicBezTo>
                    <a:cubicBezTo>
                      <a:pt x="137" y="53"/>
                      <a:pt x="134" y="49"/>
                      <a:pt x="131" y="50"/>
                    </a:cubicBezTo>
                    <a:cubicBezTo>
                      <a:pt x="125" y="52"/>
                      <a:pt x="113" y="43"/>
                      <a:pt x="115" y="57"/>
                    </a:cubicBezTo>
                    <a:cubicBezTo>
                      <a:pt x="116" y="68"/>
                      <a:pt x="111" y="69"/>
                      <a:pt x="103" y="68"/>
                    </a:cubicBezTo>
                    <a:cubicBezTo>
                      <a:pt x="82" y="66"/>
                      <a:pt x="67" y="77"/>
                      <a:pt x="52" y="90"/>
                    </a:cubicBezTo>
                    <a:cubicBezTo>
                      <a:pt x="58" y="92"/>
                      <a:pt x="64" y="92"/>
                      <a:pt x="70" y="92"/>
                    </a:cubicBezTo>
                    <a:cubicBezTo>
                      <a:pt x="76" y="93"/>
                      <a:pt x="79" y="97"/>
                      <a:pt x="76" y="102"/>
                    </a:cubicBezTo>
                    <a:cubicBezTo>
                      <a:pt x="71" y="109"/>
                      <a:pt x="65" y="117"/>
                      <a:pt x="55" y="116"/>
                    </a:cubicBezTo>
                    <a:cubicBezTo>
                      <a:pt x="37" y="115"/>
                      <a:pt x="21" y="126"/>
                      <a:pt x="4" y="128"/>
                    </a:cubicBezTo>
                    <a:cubicBezTo>
                      <a:pt x="1" y="129"/>
                      <a:pt x="0" y="131"/>
                      <a:pt x="0" y="134"/>
                    </a:cubicBezTo>
                    <a:cubicBezTo>
                      <a:pt x="0" y="136"/>
                      <a:pt x="0" y="140"/>
                      <a:pt x="3" y="140"/>
                    </a:cubicBezTo>
                    <a:cubicBezTo>
                      <a:pt x="16" y="139"/>
                      <a:pt x="25" y="152"/>
                      <a:pt x="38" y="150"/>
                    </a:cubicBezTo>
                    <a:cubicBezTo>
                      <a:pt x="33" y="161"/>
                      <a:pt x="23" y="156"/>
                      <a:pt x="16" y="159"/>
                    </a:cubicBezTo>
                    <a:cubicBezTo>
                      <a:pt x="18" y="168"/>
                      <a:pt x="31" y="160"/>
                      <a:pt x="31" y="167"/>
                    </a:cubicBezTo>
                    <a:cubicBezTo>
                      <a:pt x="30" y="174"/>
                      <a:pt x="34" y="174"/>
                      <a:pt x="37" y="177"/>
                    </a:cubicBezTo>
                    <a:cubicBezTo>
                      <a:pt x="50" y="190"/>
                      <a:pt x="63" y="178"/>
                      <a:pt x="74" y="177"/>
                    </a:cubicBezTo>
                    <a:cubicBezTo>
                      <a:pt x="97" y="174"/>
                      <a:pt x="117" y="178"/>
                      <a:pt x="135" y="189"/>
                    </a:cubicBezTo>
                    <a:cubicBezTo>
                      <a:pt x="144" y="194"/>
                      <a:pt x="155" y="203"/>
                      <a:pt x="159" y="212"/>
                    </a:cubicBezTo>
                    <a:cubicBezTo>
                      <a:pt x="164" y="226"/>
                      <a:pt x="183" y="238"/>
                      <a:pt x="171" y="258"/>
                    </a:cubicBezTo>
                    <a:cubicBezTo>
                      <a:pt x="170" y="260"/>
                      <a:pt x="171" y="265"/>
                      <a:pt x="172" y="267"/>
                    </a:cubicBezTo>
                    <a:cubicBezTo>
                      <a:pt x="175" y="271"/>
                      <a:pt x="180" y="270"/>
                      <a:pt x="183" y="267"/>
                    </a:cubicBezTo>
                    <a:cubicBezTo>
                      <a:pt x="188" y="264"/>
                      <a:pt x="193" y="262"/>
                      <a:pt x="194" y="269"/>
                    </a:cubicBezTo>
                    <a:cubicBezTo>
                      <a:pt x="195" y="277"/>
                      <a:pt x="199" y="278"/>
                      <a:pt x="205" y="278"/>
                    </a:cubicBezTo>
                    <a:cubicBezTo>
                      <a:pt x="210" y="278"/>
                      <a:pt x="211" y="282"/>
                      <a:pt x="212" y="286"/>
                    </a:cubicBezTo>
                    <a:cubicBezTo>
                      <a:pt x="202" y="287"/>
                      <a:pt x="191" y="277"/>
                      <a:pt x="184" y="292"/>
                    </a:cubicBezTo>
                    <a:cubicBezTo>
                      <a:pt x="183" y="296"/>
                      <a:pt x="174" y="298"/>
                      <a:pt x="179" y="304"/>
                    </a:cubicBezTo>
                    <a:cubicBezTo>
                      <a:pt x="184" y="310"/>
                      <a:pt x="192" y="313"/>
                      <a:pt x="200" y="310"/>
                    </a:cubicBezTo>
                    <a:cubicBezTo>
                      <a:pt x="209" y="306"/>
                      <a:pt x="200" y="301"/>
                      <a:pt x="199" y="297"/>
                    </a:cubicBezTo>
                    <a:cubicBezTo>
                      <a:pt x="213" y="296"/>
                      <a:pt x="217" y="298"/>
                      <a:pt x="217" y="306"/>
                    </a:cubicBezTo>
                    <a:cubicBezTo>
                      <a:pt x="218" y="314"/>
                      <a:pt x="216" y="320"/>
                      <a:pt x="205" y="321"/>
                    </a:cubicBezTo>
                    <a:cubicBezTo>
                      <a:pt x="192" y="322"/>
                      <a:pt x="188" y="340"/>
                      <a:pt x="196" y="351"/>
                    </a:cubicBezTo>
                    <a:cubicBezTo>
                      <a:pt x="199" y="354"/>
                      <a:pt x="197" y="355"/>
                      <a:pt x="195" y="356"/>
                    </a:cubicBezTo>
                    <a:cubicBezTo>
                      <a:pt x="191" y="358"/>
                      <a:pt x="191" y="364"/>
                      <a:pt x="192" y="365"/>
                    </a:cubicBezTo>
                    <a:cubicBezTo>
                      <a:pt x="206" y="371"/>
                      <a:pt x="202" y="388"/>
                      <a:pt x="210" y="398"/>
                    </a:cubicBezTo>
                    <a:cubicBezTo>
                      <a:pt x="216" y="406"/>
                      <a:pt x="224" y="414"/>
                      <a:pt x="227" y="426"/>
                    </a:cubicBezTo>
                    <a:cubicBezTo>
                      <a:pt x="228" y="434"/>
                      <a:pt x="237" y="443"/>
                      <a:pt x="244" y="445"/>
                    </a:cubicBezTo>
                    <a:cubicBezTo>
                      <a:pt x="256" y="448"/>
                      <a:pt x="267" y="454"/>
                      <a:pt x="278" y="458"/>
                    </a:cubicBezTo>
                    <a:cubicBezTo>
                      <a:pt x="292" y="464"/>
                      <a:pt x="296" y="461"/>
                      <a:pt x="300" y="447"/>
                    </a:cubicBezTo>
                    <a:cubicBezTo>
                      <a:pt x="304" y="434"/>
                      <a:pt x="299" y="418"/>
                      <a:pt x="315" y="409"/>
                    </a:cubicBezTo>
                    <a:cubicBezTo>
                      <a:pt x="318" y="407"/>
                      <a:pt x="318" y="402"/>
                      <a:pt x="320" y="398"/>
                    </a:cubicBezTo>
                    <a:cubicBezTo>
                      <a:pt x="321" y="390"/>
                      <a:pt x="320" y="381"/>
                      <a:pt x="328" y="376"/>
                    </a:cubicBezTo>
                    <a:cubicBezTo>
                      <a:pt x="334" y="371"/>
                      <a:pt x="344" y="374"/>
                      <a:pt x="345" y="363"/>
                    </a:cubicBezTo>
                    <a:cubicBezTo>
                      <a:pt x="346" y="363"/>
                      <a:pt x="348" y="362"/>
                      <a:pt x="349" y="363"/>
                    </a:cubicBezTo>
                    <a:cubicBezTo>
                      <a:pt x="371" y="369"/>
                      <a:pt x="381" y="365"/>
                      <a:pt x="393" y="347"/>
                    </a:cubicBezTo>
                    <a:cubicBezTo>
                      <a:pt x="398" y="340"/>
                      <a:pt x="403" y="331"/>
                      <a:pt x="409" y="330"/>
                    </a:cubicBezTo>
                    <a:cubicBezTo>
                      <a:pt x="426" y="327"/>
                      <a:pt x="444" y="326"/>
                      <a:pt x="460" y="320"/>
                    </a:cubicBezTo>
                    <a:cubicBezTo>
                      <a:pt x="475" y="314"/>
                      <a:pt x="490" y="308"/>
                      <a:pt x="506" y="297"/>
                    </a:cubicBezTo>
                    <a:cubicBezTo>
                      <a:pt x="497" y="296"/>
                      <a:pt x="489" y="298"/>
                      <a:pt x="485" y="29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38E3E9F7-CAA8-4FC9-A626-FA5F7817A7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4558" y="4317044"/>
                <a:ext cx="968899" cy="735770"/>
              </a:xfrm>
              <a:custGeom>
                <a:avLst/>
                <a:gdLst>
                  <a:gd name="T0" fmla="*/ 359 w 406"/>
                  <a:gd name="T1" fmla="*/ 107 h 308"/>
                  <a:gd name="T2" fmla="*/ 342 w 406"/>
                  <a:gd name="T3" fmla="*/ 91 h 308"/>
                  <a:gd name="T4" fmla="*/ 333 w 406"/>
                  <a:gd name="T5" fmla="*/ 83 h 308"/>
                  <a:gd name="T6" fmla="*/ 321 w 406"/>
                  <a:gd name="T7" fmla="*/ 46 h 308"/>
                  <a:gd name="T8" fmla="*/ 316 w 406"/>
                  <a:gd name="T9" fmla="*/ 39 h 308"/>
                  <a:gd name="T10" fmla="*/ 303 w 406"/>
                  <a:gd name="T11" fmla="*/ 21 h 308"/>
                  <a:gd name="T12" fmla="*/ 294 w 406"/>
                  <a:gd name="T13" fmla="*/ 0 h 308"/>
                  <a:gd name="T14" fmla="*/ 285 w 406"/>
                  <a:gd name="T15" fmla="*/ 42 h 308"/>
                  <a:gd name="T16" fmla="*/ 278 w 406"/>
                  <a:gd name="T17" fmla="*/ 65 h 308"/>
                  <a:gd name="T18" fmla="*/ 263 w 406"/>
                  <a:gd name="T19" fmla="*/ 68 h 308"/>
                  <a:gd name="T20" fmla="*/ 251 w 406"/>
                  <a:gd name="T21" fmla="*/ 61 h 308"/>
                  <a:gd name="T22" fmla="*/ 236 w 406"/>
                  <a:gd name="T23" fmla="*/ 18 h 308"/>
                  <a:gd name="T24" fmla="*/ 236 w 406"/>
                  <a:gd name="T25" fmla="*/ 15 h 308"/>
                  <a:gd name="T26" fmla="*/ 210 w 406"/>
                  <a:gd name="T27" fmla="*/ 13 h 308"/>
                  <a:gd name="T28" fmla="*/ 166 w 406"/>
                  <a:gd name="T29" fmla="*/ 33 h 308"/>
                  <a:gd name="T30" fmla="*/ 146 w 406"/>
                  <a:gd name="T31" fmla="*/ 37 h 308"/>
                  <a:gd name="T32" fmla="*/ 132 w 406"/>
                  <a:gd name="T33" fmla="*/ 33 h 308"/>
                  <a:gd name="T34" fmla="*/ 112 w 406"/>
                  <a:gd name="T35" fmla="*/ 51 h 308"/>
                  <a:gd name="T36" fmla="*/ 94 w 406"/>
                  <a:gd name="T37" fmla="*/ 62 h 308"/>
                  <a:gd name="T38" fmla="*/ 90 w 406"/>
                  <a:gd name="T39" fmla="*/ 79 h 308"/>
                  <a:gd name="T40" fmla="*/ 36 w 406"/>
                  <a:gd name="T41" fmla="*/ 104 h 308"/>
                  <a:gd name="T42" fmla="*/ 5 w 406"/>
                  <a:gd name="T43" fmla="*/ 132 h 308"/>
                  <a:gd name="T44" fmla="*/ 7 w 406"/>
                  <a:gd name="T45" fmla="*/ 158 h 308"/>
                  <a:gd name="T46" fmla="*/ 10 w 406"/>
                  <a:gd name="T47" fmla="*/ 182 h 308"/>
                  <a:gd name="T48" fmla="*/ 19 w 406"/>
                  <a:gd name="T49" fmla="*/ 245 h 308"/>
                  <a:gd name="T50" fmla="*/ 22 w 406"/>
                  <a:gd name="T51" fmla="*/ 251 h 308"/>
                  <a:gd name="T52" fmla="*/ 51 w 406"/>
                  <a:gd name="T53" fmla="*/ 257 h 308"/>
                  <a:gd name="T54" fmla="*/ 75 w 406"/>
                  <a:gd name="T55" fmla="*/ 247 h 308"/>
                  <a:gd name="T56" fmla="*/ 118 w 406"/>
                  <a:gd name="T57" fmla="*/ 234 h 308"/>
                  <a:gd name="T58" fmla="*/ 164 w 406"/>
                  <a:gd name="T59" fmla="*/ 222 h 308"/>
                  <a:gd name="T60" fmla="*/ 205 w 406"/>
                  <a:gd name="T61" fmla="*/ 228 h 308"/>
                  <a:gd name="T62" fmla="*/ 211 w 406"/>
                  <a:gd name="T63" fmla="*/ 233 h 308"/>
                  <a:gd name="T64" fmla="*/ 244 w 406"/>
                  <a:gd name="T65" fmla="*/ 243 h 308"/>
                  <a:gd name="T66" fmla="*/ 241 w 406"/>
                  <a:gd name="T67" fmla="*/ 259 h 308"/>
                  <a:gd name="T68" fmla="*/ 252 w 406"/>
                  <a:gd name="T69" fmla="*/ 263 h 308"/>
                  <a:gd name="T70" fmla="*/ 258 w 406"/>
                  <a:gd name="T71" fmla="*/ 266 h 308"/>
                  <a:gd name="T72" fmla="*/ 267 w 406"/>
                  <a:gd name="T73" fmla="*/ 277 h 308"/>
                  <a:gd name="T74" fmla="*/ 308 w 406"/>
                  <a:gd name="T75" fmla="*/ 301 h 308"/>
                  <a:gd name="T76" fmla="*/ 329 w 406"/>
                  <a:gd name="T77" fmla="*/ 303 h 308"/>
                  <a:gd name="T78" fmla="*/ 334 w 406"/>
                  <a:gd name="T79" fmla="*/ 303 h 308"/>
                  <a:gd name="T80" fmla="*/ 367 w 406"/>
                  <a:gd name="T81" fmla="*/ 289 h 308"/>
                  <a:gd name="T82" fmla="*/ 369 w 406"/>
                  <a:gd name="T83" fmla="*/ 283 h 308"/>
                  <a:gd name="T84" fmla="*/ 387 w 406"/>
                  <a:gd name="T85" fmla="*/ 238 h 308"/>
                  <a:gd name="T86" fmla="*/ 405 w 406"/>
                  <a:gd name="T87" fmla="*/ 186 h 308"/>
                  <a:gd name="T88" fmla="*/ 388 w 406"/>
                  <a:gd name="T89" fmla="*/ 142 h 308"/>
                  <a:gd name="T90" fmla="*/ 359 w 406"/>
                  <a:gd name="T91" fmla="*/ 107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06" h="308">
                    <a:moveTo>
                      <a:pt x="359" y="107"/>
                    </a:moveTo>
                    <a:cubicBezTo>
                      <a:pt x="355" y="100"/>
                      <a:pt x="350" y="94"/>
                      <a:pt x="342" y="91"/>
                    </a:cubicBezTo>
                    <a:cubicBezTo>
                      <a:pt x="338" y="90"/>
                      <a:pt x="334" y="89"/>
                      <a:pt x="333" y="83"/>
                    </a:cubicBezTo>
                    <a:cubicBezTo>
                      <a:pt x="330" y="71"/>
                      <a:pt x="325" y="58"/>
                      <a:pt x="321" y="46"/>
                    </a:cubicBezTo>
                    <a:cubicBezTo>
                      <a:pt x="320" y="42"/>
                      <a:pt x="319" y="39"/>
                      <a:pt x="316" y="39"/>
                    </a:cubicBezTo>
                    <a:cubicBezTo>
                      <a:pt x="301" y="40"/>
                      <a:pt x="303" y="30"/>
                      <a:pt x="303" y="21"/>
                    </a:cubicBezTo>
                    <a:cubicBezTo>
                      <a:pt x="303" y="13"/>
                      <a:pt x="297" y="8"/>
                      <a:pt x="294" y="0"/>
                    </a:cubicBezTo>
                    <a:cubicBezTo>
                      <a:pt x="284" y="14"/>
                      <a:pt x="284" y="28"/>
                      <a:pt x="285" y="42"/>
                    </a:cubicBezTo>
                    <a:cubicBezTo>
                      <a:pt x="286" y="51"/>
                      <a:pt x="283" y="58"/>
                      <a:pt x="278" y="65"/>
                    </a:cubicBezTo>
                    <a:cubicBezTo>
                      <a:pt x="274" y="72"/>
                      <a:pt x="268" y="73"/>
                      <a:pt x="263" y="68"/>
                    </a:cubicBezTo>
                    <a:cubicBezTo>
                      <a:pt x="260" y="64"/>
                      <a:pt x="255" y="63"/>
                      <a:pt x="251" y="61"/>
                    </a:cubicBezTo>
                    <a:cubicBezTo>
                      <a:pt x="226" y="51"/>
                      <a:pt x="223" y="42"/>
                      <a:pt x="236" y="18"/>
                    </a:cubicBezTo>
                    <a:cubicBezTo>
                      <a:pt x="237" y="18"/>
                      <a:pt x="236" y="16"/>
                      <a:pt x="236" y="15"/>
                    </a:cubicBezTo>
                    <a:cubicBezTo>
                      <a:pt x="228" y="13"/>
                      <a:pt x="219" y="16"/>
                      <a:pt x="210" y="13"/>
                    </a:cubicBezTo>
                    <a:cubicBezTo>
                      <a:pt x="192" y="6"/>
                      <a:pt x="172" y="16"/>
                      <a:pt x="166" y="33"/>
                    </a:cubicBezTo>
                    <a:cubicBezTo>
                      <a:pt x="161" y="46"/>
                      <a:pt x="155" y="48"/>
                      <a:pt x="146" y="37"/>
                    </a:cubicBezTo>
                    <a:cubicBezTo>
                      <a:pt x="141" y="32"/>
                      <a:pt x="137" y="29"/>
                      <a:pt x="132" y="33"/>
                    </a:cubicBezTo>
                    <a:cubicBezTo>
                      <a:pt x="126" y="39"/>
                      <a:pt x="118" y="44"/>
                      <a:pt x="112" y="51"/>
                    </a:cubicBezTo>
                    <a:cubicBezTo>
                      <a:pt x="108" y="55"/>
                      <a:pt x="110" y="76"/>
                      <a:pt x="94" y="62"/>
                    </a:cubicBezTo>
                    <a:cubicBezTo>
                      <a:pt x="91" y="68"/>
                      <a:pt x="95" y="74"/>
                      <a:pt x="90" y="79"/>
                    </a:cubicBezTo>
                    <a:cubicBezTo>
                      <a:pt x="75" y="94"/>
                      <a:pt x="56" y="99"/>
                      <a:pt x="36" y="104"/>
                    </a:cubicBezTo>
                    <a:cubicBezTo>
                      <a:pt x="22" y="107"/>
                      <a:pt x="11" y="118"/>
                      <a:pt x="5" y="132"/>
                    </a:cubicBezTo>
                    <a:cubicBezTo>
                      <a:pt x="0" y="143"/>
                      <a:pt x="11" y="151"/>
                      <a:pt x="7" y="158"/>
                    </a:cubicBezTo>
                    <a:cubicBezTo>
                      <a:pt x="1" y="168"/>
                      <a:pt x="8" y="174"/>
                      <a:pt x="10" y="182"/>
                    </a:cubicBezTo>
                    <a:cubicBezTo>
                      <a:pt x="16" y="202"/>
                      <a:pt x="36" y="221"/>
                      <a:pt x="19" y="245"/>
                    </a:cubicBezTo>
                    <a:cubicBezTo>
                      <a:pt x="17" y="247"/>
                      <a:pt x="20" y="250"/>
                      <a:pt x="22" y="251"/>
                    </a:cubicBezTo>
                    <a:cubicBezTo>
                      <a:pt x="30" y="260"/>
                      <a:pt x="40" y="263"/>
                      <a:pt x="51" y="257"/>
                    </a:cubicBezTo>
                    <a:cubicBezTo>
                      <a:pt x="59" y="253"/>
                      <a:pt x="67" y="245"/>
                      <a:pt x="75" y="247"/>
                    </a:cubicBezTo>
                    <a:cubicBezTo>
                      <a:pt x="92" y="250"/>
                      <a:pt x="105" y="243"/>
                      <a:pt x="118" y="234"/>
                    </a:cubicBezTo>
                    <a:cubicBezTo>
                      <a:pt x="132" y="225"/>
                      <a:pt x="149" y="229"/>
                      <a:pt x="164" y="222"/>
                    </a:cubicBezTo>
                    <a:cubicBezTo>
                      <a:pt x="178" y="215"/>
                      <a:pt x="192" y="224"/>
                      <a:pt x="205" y="228"/>
                    </a:cubicBezTo>
                    <a:cubicBezTo>
                      <a:pt x="207" y="229"/>
                      <a:pt x="209" y="230"/>
                      <a:pt x="211" y="233"/>
                    </a:cubicBezTo>
                    <a:cubicBezTo>
                      <a:pt x="223" y="257"/>
                      <a:pt x="223" y="257"/>
                      <a:pt x="244" y="243"/>
                    </a:cubicBezTo>
                    <a:cubicBezTo>
                      <a:pt x="246" y="249"/>
                      <a:pt x="242" y="254"/>
                      <a:pt x="241" y="259"/>
                    </a:cubicBezTo>
                    <a:cubicBezTo>
                      <a:pt x="245" y="262"/>
                      <a:pt x="256" y="243"/>
                      <a:pt x="252" y="263"/>
                    </a:cubicBezTo>
                    <a:cubicBezTo>
                      <a:pt x="252" y="267"/>
                      <a:pt x="256" y="265"/>
                      <a:pt x="258" y="266"/>
                    </a:cubicBezTo>
                    <a:cubicBezTo>
                      <a:pt x="263" y="268"/>
                      <a:pt x="266" y="272"/>
                      <a:pt x="267" y="277"/>
                    </a:cubicBezTo>
                    <a:cubicBezTo>
                      <a:pt x="269" y="290"/>
                      <a:pt x="297" y="308"/>
                      <a:pt x="308" y="301"/>
                    </a:cubicBezTo>
                    <a:cubicBezTo>
                      <a:pt x="317" y="295"/>
                      <a:pt x="322" y="297"/>
                      <a:pt x="329" y="303"/>
                    </a:cubicBezTo>
                    <a:cubicBezTo>
                      <a:pt x="331" y="305"/>
                      <a:pt x="332" y="304"/>
                      <a:pt x="334" y="303"/>
                    </a:cubicBezTo>
                    <a:cubicBezTo>
                      <a:pt x="345" y="298"/>
                      <a:pt x="354" y="288"/>
                      <a:pt x="367" y="289"/>
                    </a:cubicBezTo>
                    <a:cubicBezTo>
                      <a:pt x="368" y="289"/>
                      <a:pt x="369" y="285"/>
                      <a:pt x="369" y="283"/>
                    </a:cubicBezTo>
                    <a:cubicBezTo>
                      <a:pt x="371" y="266"/>
                      <a:pt x="378" y="251"/>
                      <a:pt x="387" y="238"/>
                    </a:cubicBezTo>
                    <a:cubicBezTo>
                      <a:pt x="399" y="222"/>
                      <a:pt x="403" y="205"/>
                      <a:pt x="405" y="186"/>
                    </a:cubicBezTo>
                    <a:cubicBezTo>
                      <a:pt x="406" y="170"/>
                      <a:pt x="400" y="152"/>
                      <a:pt x="388" y="142"/>
                    </a:cubicBezTo>
                    <a:cubicBezTo>
                      <a:pt x="377" y="131"/>
                      <a:pt x="367" y="120"/>
                      <a:pt x="359" y="10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307BD5E2-4A47-4D31-B37C-3522A7AAA4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711" y="1349709"/>
                <a:ext cx="700733" cy="398880"/>
              </a:xfrm>
              <a:custGeom>
                <a:avLst/>
                <a:gdLst>
                  <a:gd name="T0" fmla="*/ 69 w 294"/>
                  <a:gd name="T1" fmla="*/ 108 h 167"/>
                  <a:gd name="T2" fmla="*/ 41 w 294"/>
                  <a:gd name="T3" fmla="*/ 107 h 167"/>
                  <a:gd name="T4" fmla="*/ 32 w 294"/>
                  <a:gd name="T5" fmla="*/ 118 h 167"/>
                  <a:gd name="T6" fmla="*/ 44 w 294"/>
                  <a:gd name="T7" fmla="*/ 121 h 167"/>
                  <a:gd name="T8" fmla="*/ 54 w 294"/>
                  <a:gd name="T9" fmla="*/ 119 h 167"/>
                  <a:gd name="T10" fmla="*/ 55 w 294"/>
                  <a:gd name="T11" fmla="*/ 130 h 167"/>
                  <a:gd name="T12" fmla="*/ 59 w 294"/>
                  <a:gd name="T13" fmla="*/ 139 h 167"/>
                  <a:gd name="T14" fmla="*/ 50 w 294"/>
                  <a:gd name="T15" fmla="*/ 134 h 167"/>
                  <a:gd name="T16" fmla="*/ 43 w 294"/>
                  <a:gd name="T17" fmla="*/ 129 h 167"/>
                  <a:gd name="T18" fmla="*/ 27 w 294"/>
                  <a:gd name="T19" fmla="*/ 130 h 167"/>
                  <a:gd name="T20" fmla="*/ 33 w 294"/>
                  <a:gd name="T21" fmla="*/ 142 h 167"/>
                  <a:gd name="T22" fmla="*/ 9 w 294"/>
                  <a:gd name="T23" fmla="*/ 153 h 167"/>
                  <a:gd name="T24" fmla="*/ 42 w 294"/>
                  <a:gd name="T25" fmla="*/ 156 h 167"/>
                  <a:gd name="T26" fmla="*/ 63 w 294"/>
                  <a:gd name="T27" fmla="*/ 156 h 167"/>
                  <a:gd name="T28" fmla="*/ 87 w 294"/>
                  <a:gd name="T29" fmla="*/ 155 h 167"/>
                  <a:gd name="T30" fmla="*/ 125 w 294"/>
                  <a:gd name="T31" fmla="*/ 154 h 167"/>
                  <a:gd name="T32" fmla="*/ 127 w 294"/>
                  <a:gd name="T33" fmla="*/ 149 h 167"/>
                  <a:gd name="T34" fmla="*/ 122 w 294"/>
                  <a:gd name="T35" fmla="*/ 146 h 167"/>
                  <a:gd name="T36" fmla="*/ 85 w 294"/>
                  <a:gd name="T37" fmla="*/ 142 h 167"/>
                  <a:gd name="T38" fmla="*/ 103 w 294"/>
                  <a:gd name="T39" fmla="*/ 136 h 167"/>
                  <a:gd name="T40" fmla="*/ 149 w 294"/>
                  <a:gd name="T41" fmla="*/ 119 h 167"/>
                  <a:gd name="T42" fmla="*/ 158 w 294"/>
                  <a:gd name="T43" fmla="*/ 110 h 167"/>
                  <a:gd name="T44" fmla="*/ 152 w 294"/>
                  <a:gd name="T45" fmla="*/ 100 h 167"/>
                  <a:gd name="T46" fmla="*/ 133 w 294"/>
                  <a:gd name="T47" fmla="*/ 96 h 167"/>
                  <a:gd name="T48" fmla="*/ 262 w 294"/>
                  <a:gd name="T49" fmla="*/ 47 h 167"/>
                  <a:gd name="T50" fmla="*/ 234 w 294"/>
                  <a:gd name="T51" fmla="*/ 41 h 167"/>
                  <a:gd name="T52" fmla="*/ 294 w 294"/>
                  <a:gd name="T53" fmla="*/ 22 h 167"/>
                  <a:gd name="T54" fmla="*/ 273 w 294"/>
                  <a:gd name="T55" fmla="*/ 15 h 167"/>
                  <a:gd name="T56" fmla="*/ 261 w 294"/>
                  <a:gd name="T57" fmla="*/ 10 h 167"/>
                  <a:gd name="T58" fmla="*/ 229 w 294"/>
                  <a:gd name="T59" fmla="*/ 6 h 167"/>
                  <a:gd name="T60" fmla="*/ 201 w 294"/>
                  <a:gd name="T61" fmla="*/ 4 h 167"/>
                  <a:gd name="T62" fmla="*/ 169 w 294"/>
                  <a:gd name="T63" fmla="*/ 10 h 167"/>
                  <a:gd name="T64" fmla="*/ 131 w 294"/>
                  <a:gd name="T65" fmla="*/ 10 h 167"/>
                  <a:gd name="T66" fmla="*/ 124 w 294"/>
                  <a:gd name="T67" fmla="*/ 10 h 167"/>
                  <a:gd name="T68" fmla="*/ 98 w 294"/>
                  <a:gd name="T69" fmla="*/ 13 h 167"/>
                  <a:gd name="T70" fmla="*/ 63 w 294"/>
                  <a:gd name="T71" fmla="*/ 21 h 167"/>
                  <a:gd name="T72" fmla="*/ 42 w 294"/>
                  <a:gd name="T73" fmla="*/ 29 h 167"/>
                  <a:gd name="T74" fmla="*/ 31 w 294"/>
                  <a:gd name="T75" fmla="*/ 30 h 167"/>
                  <a:gd name="T76" fmla="*/ 6 w 294"/>
                  <a:gd name="T77" fmla="*/ 36 h 167"/>
                  <a:gd name="T78" fmla="*/ 6 w 294"/>
                  <a:gd name="T79" fmla="*/ 49 h 167"/>
                  <a:gd name="T80" fmla="*/ 27 w 294"/>
                  <a:gd name="T81" fmla="*/ 63 h 167"/>
                  <a:gd name="T82" fmla="*/ 51 w 294"/>
                  <a:gd name="T83" fmla="*/ 70 h 167"/>
                  <a:gd name="T84" fmla="*/ 46 w 294"/>
                  <a:gd name="T85" fmla="*/ 88 h 167"/>
                  <a:gd name="T86" fmla="*/ 69 w 294"/>
                  <a:gd name="T87" fmla="*/ 108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4" h="167">
                    <a:moveTo>
                      <a:pt x="69" y="108"/>
                    </a:moveTo>
                    <a:cubicBezTo>
                      <a:pt x="59" y="105"/>
                      <a:pt x="50" y="105"/>
                      <a:pt x="41" y="107"/>
                    </a:cubicBezTo>
                    <a:cubicBezTo>
                      <a:pt x="37" y="108"/>
                      <a:pt x="29" y="111"/>
                      <a:pt x="32" y="118"/>
                    </a:cubicBezTo>
                    <a:cubicBezTo>
                      <a:pt x="34" y="125"/>
                      <a:pt x="40" y="122"/>
                      <a:pt x="44" y="121"/>
                    </a:cubicBezTo>
                    <a:cubicBezTo>
                      <a:pt x="48" y="120"/>
                      <a:pt x="50" y="117"/>
                      <a:pt x="54" y="119"/>
                    </a:cubicBezTo>
                    <a:cubicBezTo>
                      <a:pt x="53" y="123"/>
                      <a:pt x="49" y="127"/>
                      <a:pt x="55" y="130"/>
                    </a:cubicBezTo>
                    <a:cubicBezTo>
                      <a:pt x="59" y="132"/>
                      <a:pt x="64" y="135"/>
                      <a:pt x="59" y="139"/>
                    </a:cubicBezTo>
                    <a:cubicBezTo>
                      <a:pt x="53" y="145"/>
                      <a:pt x="52" y="137"/>
                      <a:pt x="50" y="134"/>
                    </a:cubicBezTo>
                    <a:cubicBezTo>
                      <a:pt x="48" y="132"/>
                      <a:pt x="46" y="130"/>
                      <a:pt x="43" y="129"/>
                    </a:cubicBezTo>
                    <a:cubicBezTo>
                      <a:pt x="38" y="126"/>
                      <a:pt x="31" y="124"/>
                      <a:pt x="27" y="130"/>
                    </a:cubicBezTo>
                    <a:cubicBezTo>
                      <a:pt x="20" y="138"/>
                      <a:pt x="37" y="133"/>
                      <a:pt x="33" y="142"/>
                    </a:cubicBezTo>
                    <a:cubicBezTo>
                      <a:pt x="25" y="142"/>
                      <a:pt x="16" y="143"/>
                      <a:pt x="9" y="153"/>
                    </a:cubicBezTo>
                    <a:cubicBezTo>
                      <a:pt x="21" y="154"/>
                      <a:pt x="32" y="152"/>
                      <a:pt x="42" y="156"/>
                    </a:cubicBezTo>
                    <a:cubicBezTo>
                      <a:pt x="50" y="159"/>
                      <a:pt x="54" y="162"/>
                      <a:pt x="63" y="156"/>
                    </a:cubicBezTo>
                    <a:cubicBezTo>
                      <a:pt x="69" y="151"/>
                      <a:pt x="81" y="151"/>
                      <a:pt x="87" y="155"/>
                    </a:cubicBezTo>
                    <a:cubicBezTo>
                      <a:pt x="101" y="167"/>
                      <a:pt x="112" y="155"/>
                      <a:pt x="125" y="154"/>
                    </a:cubicBezTo>
                    <a:cubicBezTo>
                      <a:pt x="127" y="154"/>
                      <a:pt x="128" y="152"/>
                      <a:pt x="127" y="149"/>
                    </a:cubicBezTo>
                    <a:cubicBezTo>
                      <a:pt x="126" y="147"/>
                      <a:pt x="125" y="146"/>
                      <a:pt x="122" y="146"/>
                    </a:cubicBezTo>
                    <a:cubicBezTo>
                      <a:pt x="110" y="146"/>
                      <a:pt x="99" y="140"/>
                      <a:pt x="85" y="142"/>
                    </a:cubicBezTo>
                    <a:cubicBezTo>
                      <a:pt x="91" y="133"/>
                      <a:pt x="98" y="136"/>
                      <a:pt x="103" y="136"/>
                    </a:cubicBezTo>
                    <a:cubicBezTo>
                      <a:pt x="121" y="138"/>
                      <a:pt x="132" y="121"/>
                      <a:pt x="149" y="119"/>
                    </a:cubicBezTo>
                    <a:cubicBezTo>
                      <a:pt x="154" y="119"/>
                      <a:pt x="156" y="114"/>
                      <a:pt x="158" y="110"/>
                    </a:cubicBezTo>
                    <a:cubicBezTo>
                      <a:pt x="162" y="103"/>
                      <a:pt x="160" y="100"/>
                      <a:pt x="152" y="100"/>
                    </a:cubicBezTo>
                    <a:cubicBezTo>
                      <a:pt x="146" y="100"/>
                      <a:pt x="139" y="102"/>
                      <a:pt x="133" y="96"/>
                    </a:cubicBezTo>
                    <a:cubicBezTo>
                      <a:pt x="182" y="95"/>
                      <a:pt x="216" y="59"/>
                      <a:pt x="262" y="47"/>
                    </a:cubicBezTo>
                    <a:cubicBezTo>
                      <a:pt x="251" y="39"/>
                      <a:pt x="242" y="47"/>
                      <a:pt x="234" y="41"/>
                    </a:cubicBezTo>
                    <a:cubicBezTo>
                      <a:pt x="256" y="41"/>
                      <a:pt x="277" y="38"/>
                      <a:pt x="294" y="22"/>
                    </a:cubicBezTo>
                    <a:cubicBezTo>
                      <a:pt x="285" y="26"/>
                      <a:pt x="278" y="20"/>
                      <a:pt x="273" y="15"/>
                    </a:cubicBezTo>
                    <a:cubicBezTo>
                      <a:pt x="269" y="11"/>
                      <a:pt x="265" y="11"/>
                      <a:pt x="261" y="10"/>
                    </a:cubicBezTo>
                    <a:cubicBezTo>
                      <a:pt x="250" y="9"/>
                      <a:pt x="240" y="13"/>
                      <a:pt x="229" y="6"/>
                    </a:cubicBezTo>
                    <a:cubicBezTo>
                      <a:pt x="222" y="1"/>
                      <a:pt x="210" y="4"/>
                      <a:pt x="201" y="4"/>
                    </a:cubicBezTo>
                    <a:cubicBezTo>
                      <a:pt x="190" y="5"/>
                      <a:pt x="178" y="1"/>
                      <a:pt x="169" y="10"/>
                    </a:cubicBezTo>
                    <a:cubicBezTo>
                      <a:pt x="156" y="0"/>
                      <a:pt x="144" y="8"/>
                      <a:pt x="131" y="10"/>
                    </a:cubicBezTo>
                    <a:cubicBezTo>
                      <a:pt x="129" y="10"/>
                      <a:pt x="126" y="11"/>
                      <a:pt x="124" y="10"/>
                    </a:cubicBezTo>
                    <a:cubicBezTo>
                      <a:pt x="114" y="4"/>
                      <a:pt x="106" y="10"/>
                      <a:pt x="98" y="13"/>
                    </a:cubicBezTo>
                    <a:cubicBezTo>
                      <a:pt x="86" y="17"/>
                      <a:pt x="75" y="26"/>
                      <a:pt x="63" y="21"/>
                    </a:cubicBezTo>
                    <a:cubicBezTo>
                      <a:pt x="53" y="17"/>
                      <a:pt x="47" y="22"/>
                      <a:pt x="42" y="29"/>
                    </a:cubicBezTo>
                    <a:cubicBezTo>
                      <a:pt x="38" y="33"/>
                      <a:pt x="37" y="34"/>
                      <a:pt x="31" y="30"/>
                    </a:cubicBezTo>
                    <a:cubicBezTo>
                      <a:pt x="21" y="22"/>
                      <a:pt x="15" y="35"/>
                      <a:pt x="6" y="36"/>
                    </a:cubicBezTo>
                    <a:cubicBezTo>
                      <a:pt x="0" y="38"/>
                      <a:pt x="5" y="45"/>
                      <a:pt x="6" y="49"/>
                    </a:cubicBezTo>
                    <a:cubicBezTo>
                      <a:pt x="8" y="60"/>
                      <a:pt x="18" y="63"/>
                      <a:pt x="27" y="63"/>
                    </a:cubicBezTo>
                    <a:cubicBezTo>
                      <a:pt x="42" y="63"/>
                      <a:pt x="42" y="62"/>
                      <a:pt x="51" y="70"/>
                    </a:cubicBezTo>
                    <a:cubicBezTo>
                      <a:pt x="35" y="76"/>
                      <a:pt x="34" y="78"/>
                      <a:pt x="46" y="88"/>
                    </a:cubicBezTo>
                    <a:cubicBezTo>
                      <a:pt x="59" y="88"/>
                      <a:pt x="61" y="101"/>
                      <a:pt x="69" y="10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E0B5C0EE-48AD-4681-9CC7-0D0F1B6FF4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5254" y="2065266"/>
                <a:ext cx="0" cy="2695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2DF73B72-8D3D-4B4F-AA20-9F787128EA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17126" y="4059660"/>
                <a:ext cx="452782" cy="254690"/>
              </a:xfrm>
              <a:custGeom>
                <a:avLst/>
                <a:gdLst>
                  <a:gd name="T0" fmla="*/ 162 w 190"/>
                  <a:gd name="T1" fmla="*/ 61 h 107"/>
                  <a:gd name="T2" fmla="*/ 102 w 190"/>
                  <a:gd name="T3" fmla="*/ 28 h 107"/>
                  <a:gd name="T4" fmla="*/ 46 w 190"/>
                  <a:gd name="T5" fmla="*/ 30 h 107"/>
                  <a:gd name="T6" fmla="*/ 32 w 190"/>
                  <a:gd name="T7" fmla="*/ 22 h 107"/>
                  <a:gd name="T8" fmla="*/ 0 w 190"/>
                  <a:gd name="T9" fmla="*/ 12 h 107"/>
                  <a:gd name="T10" fmla="*/ 14 w 190"/>
                  <a:gd name="T11" fmla="*/ 33 h 107"/>
                  <a:gd name="T12" fmla="*/ 20 w 190"/>
                  <a:gd name="T13" fmla="*/ 39 h 107"/>
                  <a:gd name="T14" fmla="*/ 63 w 190"/>
                  <a:gd name="T15" fmla="*/ 51 h 107"/>
                  <a:gd name="T16" fmla="*/ 69 w 190"/>
                  <a:gd name="T17" fmla="*/ 76 h 107"/>
                  <a:gd name="T18" fmla="*/ 68 w 190"/>
                  <a:gd name="T19" fmla="*/ 83 h 107"/>
                  <a:gd name="T20" fmla="*/ 74 w 190"/>
                  <a:gd name="T21" fmla="*/ 84 h 107"/>
                  <a:gd name="T22" fmla="*/ 99 w 190"/>
                  <a:gd name="T23" fmla="*/ 89 h 107"/>
                  <a:gd name="T24" fmla="*/ 121 w 190"/>
                  <a:gd name="T25" fmla="*/ 88 h 107"/>
                  <a:gd name="T26" fmla="*/ 151 w 190"/>
                  <a:gd name="T27" fmla="*/ 89 h 107"/>
                  <a:gd name="T28" fmla="*/ 190 w 190"/>
                  <a:gd name="T29" fmla="*/ 107 h 107"/>
                  <a:gd name="T30" fmla="*/ 180 w 190"/>
                  <a:gd name="T31" fmla="*/ 93 h 107"/>
                  <a:gd name="T32" fmla="*/ 166 w 190"/>
                  <a:gd name="T33" fmla="*/ 66 h 107"/>
                  <a:gd name="T34" fmla="*/ 162 w 190"/>
                  <a:gd name="T35" fmla="*/ 6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0" h="107">
                    <a:moveTo>
                      <a:pt x="162" y="61"/>
                    </a:moveTo>
                    <a:cubicBezTo>
                      <a:pt x="142" y="49"/>
                      <a:pt x="125" y="34"/>
                      <a:pt x="102" y="28"/>
                    </a:cubicBezTo>
                    <a:cubicBezTo>
                      <a:pt x="83" y="22"/>
                      <a:pt x="65" y="8"/>
                      <a:pt x="46" y="30"/>
                    </a:cubicBezTo>
                    <a:cubicBezTo>
                      <a:pt x="40" y="37"/>
                      <a:pt x="34" y="30"/>
                      <a:pt x="32" y="22"/>
                    </a:cubicBezTo>
                    <a:cubicBezTo>
                      <a:pt x="28" y="3"/>
                      <a:pt x="17" y="0"/>
                      <a:pt x="0" y="12"/>
                    </a:cubicBezTo>
                    <a:cubicBezTo>
                      <a:pt x="4" y="19"/>
                      <a:pt x="17" y="20"/>
                      <a:pt x="14" y="33"/>
                    </a:cubicBezTo>
                    <a:cubicBezTo>
                      <a:pt x="13" y="35"/>
                      <a:pt x="15" y="40"/>
                      <a:pt x="20" y="39"/>
                    </a:cubicBezTo>
                    <a:cubicBezTo>
                      <a:pt x="36" y="37"/>
                      <a:pt x="49" y="47"/>
                      <a:pt x="63" y="51"/>
                    </a:cubicBezTo>
                    <a:cubicBezTo>
                      <a:pt x="76" y="55"/>
                      <a:pt x="78" y="67"/>
                      <a:pt x="69" y="76"/>
                    </a:cubicBezTo>
                    <a:cubicBezTo>
                      <a:pt x="68" y="78"/>
                      <a:pt x="66" y="80"/>
                      <a:pt x="68" y="83"/>
                    </a:cubicBezTo>
                    <a:cubicBezTo>
                      <a:pt x="69" y="86"/>
                      <a:pt x="72" y="84"/>
                      <a:pt x="74" y="84"/>
                    </a:cubicBezTo>
                    <a:cubicBezTo>
                      <a:pt x="83" y="82"/>
                      <a:pt x="91" y="82"/>
                      <a:pt x="99" y="89"/>
                    </a:cubicBezTo>
                    <a:cubicBezTo>
                      <a:pt x="104" y="95"/>
                      <a:pt x="114" y="95"/>
                      <a:pt x="121" y="88"/>
                    </a:cubicBezTo>
                    <a:cubicBezTo>
                      <a:pt x="133" y="77"/>
                      <a:pt x="142" y="75"/>
                      <a:pt x="151" y="89"/>
                    </a:cubicBezTo>
                    <a:cubicBezTo>
                      <a:pt x="161" y="103"/>
                      <a:pt x="175" y="105"/>
                      <a:pt x="190" y="107"/>
                    </a:cubicBezTo>
                    <a:cubicBezTo>
                      <a:pt x="190" y="99"/>
                      <a:pt x="184" y="97"/>
                      <a:pt x="180" y="93"/>
                    </a:cubicBezTo>
                    <a:cubicBezTo>
                      <a:pt x="172" y="85"/>
                      <a:pt x="159" y="81"/>
                      <a:pt x="166" y="66"/>
                    </a:cubicBezTo>
                    <a:cubicBezTo>
                      <a:pt x="168" y="63"/>
                      <a:pt x="164" y="62"/>
                      <a:pt x="162" y="6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3049F79B-70FA-412C-A685-CB334F5CB3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0795" y="3892562"/>
                <a:ext cx="245256" cy="262775"/>
              </a:xfrm>
              <a:custGeom>
                <a:avLst/>
                <a:gdLst>
                  <a:gd name="T0" fmla="*/ 2 w 103"/>
                  <a:gd name="T1" fmla="*/ 56 h 110"/>
                  <a:gd name="T2" fmla="*/ 25 w 103"/>
                  <a:gd name="T3" fmla="*/ 102 h 110"/>
                  <a:gd name="T4" fmla="*/ 60 w 103"/>
                  <a:gd name="T5" fmla="*/ 107 h 110"/>
                  <a:gd name="T6" fmla="*/ 77 w 103"/>
                  <a:gd name="T7" fmla="*/ 96 h 110"/>
                  <a:gd name="T8" fmla="*/ 97 w 103"/>
                  <a:gd name="T9" fmla="*/ 62 h 110"/>
                  <a:gd name="T10" fmla="*/ 97 w 103"/>
                  <a:gd name="T11" fmla="*/ 52 h 110"/>
                  <a:gd name="T12" fmla="*/ 90 w 103"/>
                  <a:gd name="T13" fmla="*/ 29 h 110"/>
                  <a:gd name="T14" fmla="*/ 103 w 103"/>
                  <a:gd name="T15" fmla="*/ 17 h 110"/>
                  <a:gd name="T16" fmla="*/ 88 w 103"/>
                  <a:gd name="T17" fmla="*/ 7 h 110"/>
                  <a:gd name="T18" fmla="*/ 84 w 103"/>
                  <a:gd name="T19" fmla="*/ 3 h 110"/>
                  <a:gd name="T20" fmla="*/ 79 w 103"/>
                  <a:gd name="T21" fmla="*/ 2 h 110"/>
                  <a:gd name="T22" fmla="*/ 48 w 103"/>
                  <a:gd name="T23" fmla="*/ 29 h 110"/>
                  <a:gd name="T24" fmla="*/ 47 w 103"/>
                  <a:gd name="T25" fmla="*/ 30 h 110"/>
                  <a:gd name="T26" fmla="*/ 31 w 103"/>
                  <a:gd name="T27" fmla="*/ 42 h 110"/>
                  <a:gd name="T28" fmla="*/ 25 w 103"/>
                  <a:gd name="T29" fmla="*/ 47 h 110"/>
                  <a:gd name="T30" fmla="*/ 13 w 103"/>
                  <a:gd name="T31" fmla="*/ 51 h 110"/>
                  <a:gd name="T32" fmla="*/ 2 w 103"/>
                  <a:gd name="T33" fmla="*/ 5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3" h="110">
                    <a:moveTo>
                      <a:pt x="2" y="56"/>
                    </a:moveTo>
                    <a:cubicBezTo>
                      <a:pt x="0" y="65"/>
                      <a:pt x="17" y="100"/>
                      <a:pt x="25" y="102"/>
                    </a:cubicBezTo>
                    <a:cubicBezTo>
                      <a:pt x="38" y="105"/>
                      <a:pt x="52" y="101"/>
                      <a:pt x="60" y="107"/>
                    </a:cubicBezTo>
                    <a:cubicBezTo>
                      <a:pt x="74" y="110"/>
                      <a:pt x="75" y="103"/>
                      <a:pt x="77" y="96"/>
                    </a:cubicBezTo>
                    <a:cubicBezTo>
                      <a:pt x="82" y="84"/>
                      <a:pt x="84" y="70"/>
                      <a:pt x="97" y="62"/>
                    </a:cubicBezTo>
                    <a:cubicBezTo>
                      <a:pt x="103" y="59"/>
                      <a:pt x="101" y="56"/>
                      <a:pt x="97" y="52"/>
                    </a:cubicBezTo>
                    <a:cubicBezTo>
                      <a:pt x="90" y="46"/>
                      <a:pt x="87" y="38"/>
                      <a:pt x="90" y="29"/>
                    </a:cubicBezTo>
                    <a:cubicBezTo>
                      <a:pt x="93" y="23"/>
                      <a:pt x="103" y="24"/>
                      <a:pt x="103" y="17"/>
                    </a:cubicBezTo>
                    <a:cubicBezTo>
                      <a:pt x="103" y="7"/>
                      <a:pt x="89" y="17"/>
                      <a:pt x="88" y="7"/>
                    </a:cubicBezTo>
                    <a:cubicBezTo>
                      <a:pt x="88" y="5"/>
                      <a:pt x="86" y="4"/>
                      <a:pt x="84" y="3"/>
                    </a:cubicBezTo>
                    <a:cubicBezTo>
                      <a:pt x="83" y="1"/>
                      <a:pt x="80" y="0"/>
                      <a:pt x="79" y="2"/>
                    </a:cubicBezTo>
                    <a:cubicBezTo>
                      <a:pt x="72" y="15"/>
                      <a:pt x="62" y="24"/>
                      <a:pt x="48" y="29"/>
                    </a:cubicBezTo>
                    <a:cubicBezTo>
                      <a:pt x="48" y="29"/>
                      <a:pt x="47" y="30"/>
                      <a:pt x="47" y="30"/>
                    </a:cubicBezTo>
                    <a:cubicBezTo>
                      <a:pt x="45" y="38"/>
                      <a:pt x="40" y="43"/>
                      <a:pt x="31" y="42"/>
                    </a:cubicBezTo>
                    <a:cubicBezTo>
                      <a:pt x="28" y="42"/>
                      <a:pt x="26" y="43"/>
                      <a:pt x="25" y="47"/>
                    </a:cubicBezTo>
                    <a:cubicBezTo>
                      <a:pt x="24" y="55"/>
                      <a:pt x="20" y="56"/>
                      <a:pt x="13" y="51"/>
                    </a:cubicBezTo>
                    <a:cubicBezTo>
                      <a:pt x="7" y="48"/>
                      <a:pt x="4" y="51"/>
                      <a:pt x="2" y="5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465A6816-CEDB-4C00-BA59-2FBA5B005E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5139" y="4343995"/>
                <a:ext cx="198092" cy="334196"/>
              </a:xfrm>
              <a:custGeom>
                <a:avLst/>
                <a:gdLst>
                  <a:gd name="T0" fmla="*/ 58 w 83"/>
                  <a:gd name="T1" fmla="*/ 8 h 140"/>
                  <a:gd name="T2" fmla="*/ 16 w 83"/>
                  <a:gd name="T3" fmla="*/ 39 h 140"/>
                  <a:gd name="T4" fmla="*/ 11 w 83"/>
                  <a:gd name="T5" fmla="*/ 47 h 140"/>
                  <a:gd name="T6" fmla="*/ 13 w 83"/>
                  <a:gd name="T7" fmla="*/ 76 h 140"/>
                  <a:gd name="T8" fmla="*/ 10 w 83"/>
                  <a:gd name="T9" fmla="*/ 88 h 140"/>
                  <a:gd name="T10" fmla="*/ 7 w 83"/>
                  <a:gd name="T11" fmla="*/ 127 h 140"/>
                  <a:gd name="T12" fmla="*/ 24 w 83"/>
                  <a:gd name="T13" fmla="*/ 140 h 140"/>
                  <a:gd name="T14" fmla="*/ 42 w 83"/>
                  <a:gd name="T15" fmla="*/ 128 h 140"/>
                  <a:gd name="T16" fmla="*/ 59 w 83"/>
                  <a:gd name="T17" fmla="*/ 74 h 140"/>
                  <a:gd name="T18" fmla="*/ 67 w 83"/>
                  <a:gd name="T19" fmla="*/ 41 h 140"/>
                  <a:gd name="T20" fmla="*/ 68 w 83"/>
                  <a:gd name="T21" fmla="*/ 9 h 140"/>
                  <a:gd name="T22" fmla="*/ 58 w 83"/>
                  <a:gd name="T23" fmla="*/ 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3" h="140">
                    <a:moveTo>
                      <a:pt x="58" y="8"/>
                    </a:moveTo>
                    <a:cubicBezTo>
                      <a:pt x="48" y="23"/>
                      <a:pt x="39" y="40"/>
                      <a:pt x="16" y="39"/>
                    </a:cubicBezTo>
                    <a:cubicBezTo>
                      <a:pt x="13" y="39"/>
                      <a:pt x="12" y="43"/>
                      <a:pt x="11" y="47"/>
                    </a:cubicBezTo>
                    <a:cubicBezTo>
                      <a:pt x="9" y="58"/>
                      <a:pt x="6" y="68"/>
                      <a:pt x="13" y="76"/>
                    </a:cubicBezTo>
                    <a:cubicBezTo>
                      <a:pt x="12" y="82"/>
                      <a:pt x="12" y="86"/>
                      <a:pt x="10" y="88"/>
                    </a:cubicBezTo>
                    <a:cubicBezTo>
                      <a:pt x="0" y="100"/>
                      <a:pt x="4" y="113"/>
                      <a:pt x="7" y="127"/>
                    </a:cubicBezTo>
                    <a:cubicBezTo>
                      <a:pt x="10" y="136"/>
                      <a:pt x="15" y="140"/>
                      <a:pt x="24" y="140"/>
                    </a:cubicBezTo>
                    <a:cubicBezTo>
                      <a:pt x="32" y="139"/>
                      <a:pt x="39" y="138"/>
                      <a:pt x="42" y="128"/>
                    </a:cubicBezTo>
                    <a:cubicBezTo>
                      <a:pt x="47" y="110"/>
                      <a:pt x="53" y="91"/>
                      <a:pt x="59" y="74"/>
                    </a:cubicBezTo>
                    <a:cubicBezTo>
                      <a:pt x="63" y="63"/>
                      <a:pt x="61" y="46"/>
                      <a:pt x="67" y="41"/>
                    </a:cubicBezTo>
                    <a:cubicBezTo>
                      <a:pt x="83" y="29"/>
                      <a:pt x="68" y="19"/>
                      <a:pt x="68" y="9"/>
                    </a:cubicBezTo>
                    <a:cubicBezTo>
                      <a:pt x="68" y="2"/>
                      <a:pt x="63" y="0"/>
                      <a:pt x="58" y="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CA97BC07-0F12-4A1C-9A46-6E188E4FA2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52097" y="1693337"/>
                <a:ext cx="429874" cy="304549"/>
              </a:xfrm>
              <a:custGeom>
                <a:avLst/>
                <a:gdLst>
                  <a:gd name="T0" fmla="*/ 25 w 180"/>
                  <a:gd name="T1" fmla="*/ 123 h 128"/>
                  <a:gd name="T2" fmla="*/ 29 w 180"/>
                  <a:gd name="T3" fmla="*/ 124 h 128"/>
                  <a:gd name="T4" fmla="*/ 49 w 180"/>
                  <a:gd name="T5" fmla="*/ 127 h 128"/>
                  <a:gd name="T6" fmla="*/ 57 w 180"/>
                  <a:gd name="T7" fmla="*/ 125 h 128"/>
                  <a:gd name="T8" fmla="*/ 53 w 180"/>
                  <a:gd name="T9" fmla="*/ 117 h 128"/>
                  <a:gd name="T10" fmla="*/ 48 w 180"/>
                  <a:gd name="T11" fmla="*/ 85 h 128"/>
                  <a:gd name="T12" fmla="*/ 79 w 180"/>
                  <a:gd name="T13" fmla="*/ 52 h 128"/>
                  <a:gd name="T14" fmla="*/ 160 w 180"/>
                  <a:gd name="T15" fmla="*/ 20 h 128"/>
                  <a:gd name="T16" fmla="*/ 175 w 180"/>
                  <a:gd name="T17" fmla="*/ 8 h 128"/>
                  <a:gd name="T18" fmla="*/ 153 w 180"/>
                  <a:gd name="T19" fmla="*/ 6 h 128"/>
                  <a:gd name="T20" fmla="*/ 112 w 180"/>
                  <a:gd name="T21" fmla="*/ 16 h 128"/>
                  <a:gd name="T22" fmla="*/ 76 w 180"/>
                  <a:gd name="T23" fmla="*/ 26 h 128"/>
                  <a:gd name="T24" fmla="*/ 51 w 180"/>
                  <a:gd name="T25" fmla="*/ 40 h 128"/>
                  <a:gd name="T26" fmla="*/ 19 w 180"/>
                  <a:gd name="T27" fmla="*/ 81 h 128"/>
                  <a:gd name="T28" fmla="*/ 14 w 180"/>
                  <a:gd name="T29" fmla="*/ 85 h 128"/>
                  <a:gd name="T30" fmla="*/ 0 w 180"/>
                  <a:gd name="T31" fmla="*/ 102 h 128"/>
                  <a:gd name="T32" fmla="*/ 25 w 180"/>
                  <a:gd name="T33" fmla="*/ 12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0" h="128">
                    <a:moveTo>
                      <a:pt x="25" y="123"/>
                    </a:moveTo>
                    <a:cubicBezTo>
                      <a:pt x="25" y="124"/>
                      <a:pt x="27" y="124"/>
                      <a:pt x="29" y="124"/>
                    </a:cubicBezTo>
                    <a:cubicBezTo>
                      <a:pt x="36" y="124"/>
                      <a:pt x="43" y="123"/>
                      <a:pt x="49" y="127"/>
                    </a:cubicBezTo>
                    <a:cubicBezTo>
                      <a:pt x="52" y="128"/>
                      <a:pt x="56" y="128"/>
                      <a:pt x="57" y="125"/>
                    </a:cubicBezTo>
                    <a:cubicBezTo>
                      <a:pt x="60" y="121"/>
                      <a:pt x="56" y="120"/>
                      <a:pt x="53" y="117"/>
                    </a:cubicBezTo>
                    <a:cubicBezTo>
                      <a:pt x="42" y="108"/>
                      <a:pt x="37" y="98"/>
                      <a:pt x="48" y="85"/>
                    </a:cubicBezTo>
                    <a:cubicBezTo>
                      <a:pt x="58" y="74"/>
                      <a:pt x="66" y="60"/>
                      <a:pt x="79" y="52"/>
                    </a:cubicBezTo>
                    <a:cubicBezTo>
                      <a:pt x="105" y="37"/>
                      <a:pt x="131" y="27"/>
                      <a:pt x="160" y="20"/>
                    </a:cubicBezTo>
                    <a:cubicBezTo>
                      <a:pt x="164" y="19"/>
                      <a:pt x="180" y="20"/>
                      <a:pt x="175" y="8"/>
                    </a:cubicBezTo>
                    <a:cubicBezTo>
                      <a:pt x="172" y="0"/>
                      <a:pt x="161" y="3"/>
                      <a:pt x="153" y="6"/>
                    </a:cubicBezTo>
                    <a:cubicBezTo>
                      <a:pt x="140" y="12"/>
                      <a:pt x="127" y="17"/>
                      <a:pt x="112" y="16"/>
                    </a:cubicBezTo>
                    <a:cubicBezTo>
                      <a:pt x="100" y="16"/>
                      <a:pt x="88" y="21"/>
                      <a:pt x="76" y="26"/>
                    </a:cubicBezTo>
                    <a:cubicBezTo>
                      <a:pt x="67" y="30"/>
                      <a:pt x="55" y="33"/>
                      <a:pt x="51" y="40"/>
                    </a:cubicBezTo>
                    <a:cubicBezTo>
                      <a:pt x="43" y="56"/>
                      <a:pt x="31" y="68"/>
                      <a:pt x="19" y="81"/>
                    </a:cubicBezTo>
                    <a:cubicBezTo>
                      <a:pt x="17" y="82"/>
                      <a:pt x="13" y="82"/>
                      <a:pt x="14" y="85"/>
                    </a:cubicBezTo>
                    <a:cubicBezTo>
                      <a:pt x="18" y="99"/>
                      <a:pt x="6" y="98"/>
                      <a:pt x="0" y="102"/>
                    </a:cubicBezTo>
                    <a:cubicBezTo>
                      <a:pt x="4" y="115"/>
                      <a:pt x="23" y="108"/>
                      <a:pt x="25" y="123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D53E5CBD-990E-4A17-994D-8384CA4DB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2191" y="2456059"/>
                <a:ext cx="207525" cy="281641"/>
              </a:xfrm>
              <a:custGeom>
                <a:avLst/>
                <a:gdLst>
                  <a:gd name="T0" fmla="*/ 29 w 87"/>
                  <a:gd name="T1" fmla="*/ 56 h 118"/>
                  <a:gd name="T2" fmla="*/ 37 w 87"/>
                  <a:gd name="T3" fmla="*/ 66 h 118"/>
                  <a:gd name="T4" fmla="*/ 33 w 87"/>
                  <a:gd name="T5" fmla="*/ 76 h 118"/>
                  <a:gd name="T6" fmla="*/ 25 w 87"/>
                  <a:gd name="T7" fmla="*/ 88 h 118"/>
                  <a:gd name="T8" fmla="*/ 17 w 87"/>
                  <a:gd name="T9" fmla="*/ 97 h 118"/>
                  <a:gd name="T10" fmla="*/ 33 w 87"/>
                  <a:gd name="T11" fmla="*/ 102 h 118"/>
                  <a:gd name="T12" fmla="*/ 19 w 87"/>
                  <a:gd name="T13" fmla="*/ 116 h 118"/>
                  <a:gd name="T14" fmla="*/ 19 w 87"/>
                  <a:gd name="T15" fmla="*/ 116 h 118"/>
                  <a:gd name="T16" fmla="*/ 53 w 87"/>
                  <a:gd name="T17" fmla="*/ 110 h 118"/>
                  <a:gd name="T18" fmla="*/ 83 w 87"/>
                  <a:gd name="T19" fmla="*/ 93 h 118"/>
                  <a:gd name="T20" fmla="*/ 78 w 87"/>
                  <a:gd name="T21" fmla="*/ 81 h 118"/>
                  <a:gd name="T22" fmla="*/ 67 w 87"/>
                  <a:gd name="T23" fmla="*/ 68 h 118"/>
                  <a:gd name="T24" fmla="*/ 63 w 87"/>
                  <a:gd name="T25" fmla="*/ 59 h 118"/>
                  <a:gd name="T26" fmla="*/ 50 w 87"/>
                  <a:gd name="T27" fmla="*/ 13 h 118"/>
                  <a:gd name="T28" fmla="*/ 30 w 87"/>
                  <a:gd name="T29" fmla="*/ 13 h 118"/>
                  <a:gd name="T30" fmla="*/ 32 w 87"/>
                  <a:gd name="T31" fmla="*/ 2 h 118"/>
                  <a:gd name="T32" fmla="*/ 19 w 87"/>
                  <a:gd name="T33" fmla="*/ 2 h 118"/>
                  <a:gd name="T34" fmla="*/ 5 w 87"/>
                  <a:gd name="T35" fmla="*/ 21 h 118"/>
                  <a:gd name="T36" fmla="*/ 29 w 87"/>
                  <a:gd name="T37" fmla="*/ 56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7" h="118">
                    <a:moveTo>
                      <a:pt x="29" y="56"/>
                    </a:moveTo>
                    <a:cubicBezTo>
                      <a:pt x="35" y="57"/>
                      <a:pt x="36" y="62"/>
                      <a:pt x="37" y="66"/>
                    </a:cubicBezTo>
                    <a:cubicBezTo>
                      <a:pt x="38" y="70"/>
                      <a:pt x="38" y="76"/>
                      <a:pt x="33" y="76"/>
                    </a:cubicBezTo>
                    <a:cubicBezTo>
                      <a:pt x="23" y="76"/>
                      <a:pt x="20" y="79"/>
                      <a:pt x="25" y="88"/>
                    </a:cubicBezTo>
                    <a:cubicBezTo>
                      <a:pt x="27" y="93"/>
                      <a:pt x="18" y="93"/>
                      <a:pt x="17" y="97"/>
                    </a:cubicBezTo>
                    <a:cubicBezTo>
                      <a:pt x="23" y="99"/>
                      <a:pt x="29" y="97"/>
                      <a:pt x="33" y="102"/>
                    </a:cubicBezTo>
                    <a:cubicBezTo>
                      <a:pt x="27" y="105"/>
                      <a:pt x="20" y="108"/>
                      <a:pt x="19" y="116"/>
                    </a:cubicBezTo>
                    <a:cubicBezTo>
                      <a:pt x="19" y="116"/>
                      <a:pt x="19" y="116"/>
                      <a:pt x="19" y="116"/>
                    </a:cubicBezTo>
                    <a:cubicBezTo>
                      <a:pt x="31" y="118"/>
                      <a:pt x="42" y="111"/>
                      <a:pt x="53" y="110"/>
                    </a:cubicBezTo>
                    <a:cubicBezTo>
                      <a:pt x="74" y="108"/>
                      <a:pt x="74" y="108"/>
                      <a:pt x="83" y="93"/>
                    </a:cubicBezTo>
                    <a:cubicBezTo>
                      <a:pt x="87" y="86"/>
                      <a:pt x="86" y="81"/>
                      <a:pt x="78" y="81"/>
                    </a:cubicBezTo>
                    <a:cubicBezTo>
                      <a:pt x="70" y="80"/>
                      <a:pt x="68" y="75"/>
                      <a:pt x="67" y="68"/>
                    </a:cubicBezTo>
                    <a:cubicBezTo>
                      <a:pt x="67" y="64"/>
                      <a:pt x="65" y="62"/>
                      <a:pt x="63" y="59"/>
                    </a:cubicBezTo>
                    <a:cubicBezTo>
                      <a:pt x="52" y="46"/>
                      <a:pt x="37" y="37"/>
                      <a:pt x="50" y="13"/>
                    </a:cubicBezTo>
                    <a:cubicBezTo>
                      <a:pt x="42" y="13"/>
                      <a:pt x="36" y="13"/>
                      <a:pt x="30" y="13"/>
                    </a:cubicBezTo>
                    <a:cubicBezTo>
                      <a:pt x="28" y="9"/>
                      <a:pt x="38" y="6"/>
                      <a:pt x="32" y="2"/>
                    </a:cubicBezTo>
                    <a:cubicBezTo>
                      <a:pt x="29" y="0"/>
                      <a:pt x="23" y="1"/>
                      <a:pt x="19" y="2"/>
                    </a:cubicBezTo>
                    <a:cubicBezTo>
                      <a:pt x="12" y="6"/>
                      <a:pt x="14" y="16"/>
                      <a:pt x="5" y="21"/>
                    </a:cubicBezTo>
                    <a:cubicBezTo>
                      <a:pt x="0" y="23"/>
                      <a:pt x="19" y="54"/>
                      <a:pt x="29" y="5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13FA1BE2-68DC-43BB-B056-A06441D291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7436" y="1452124"/>
                <a:ext cx="278946" cy="195397"/>
              </a:xfrm>
              <a:custGeom>
                <a:avLst/>
                <a:gdLst>
                  <a:gd name="T0" fmla="*/ 45 w 117"/>
                  <a:gd name="T1" fmla="*/ 52 h 82"/>
                  <a:gd name="T2" fmla="*/ 32 w 117"/>
                  <a:gd name="T3" fmla="*/ 59 h 82"/>
                  <a:gd name="T4" fmla="*/ 89 w 117"/>
                  <a:gd name="T5" fmla="*/ 68 h 82"/>
                  <a:gd name="T6" fmla="*/ 109 w 117"/>
                  <a:gd name="T7" fmla="*/ 57 h 82"/>
                  <a:gd name="T8" fmla="*/ 116 w 117"/>
                  <a:gd name="T9" fmla="*/ 52 h 82"/>
                  <a:gd name="T10" fmla="*/ 110 w 117"/>
                  <a:gd name="T11" fmla="*/ 45 h 82"/>
                  <a:gd name="T12" fmla="*/ 99 w 117"/>
                  <a:gd name="T13" fmla="*/ 44 h 82"/>
                  <a:gd name="T14" fmla="*/ 83 w 117"/>
                  <a:gd name="T15" fmla="*/ 29 h 82"/>
                  <a:gd name="T16" fmla="*/ 44 w 117"/>
                  <a:gd name="T17" fmla="*/ 6 h 82"/>
                  <a:gd name="T18" fmla="*/ 29 w 117"/>
                  <a:gd name="T19" fmla="*/ 8 h 82"/>
                  <a:gd name="T20" fmla="*/ 19 w 117"/>
                  <a:gd name="T21" fmla="*/ 21 h 82"/>
                  <a:gd name="T22" fmla="*/ 18 w 117"/>
                  <a:gd name="T23" fmla="*/ 32 h 82"/>
                  <a:gd name="T24" fmla="*/ 6 w 117"/>
                  <a:gd name="T25" fmla="*/ 37 h 82"/>
                  <a:gd name="T26" fmla="*/ 45 w 117"/>
                  <a:gd name="T27" fmla="*/ 5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82">
                    <a:moveTo>
                      <a:pt x="45" y="52"/>
                    </a:moveTo>
                    <a:cubicBezTo>
                      <a:pt x="43" y="60"/>
                      <a:pt x="35" y="54"/>
                      <a:pt x="32" y="59"/>
                    </a:cubicBezTo>
                    <a:cubicBezTo>
                      <a:pt x="42" y="81"/>
                      <a:pt x="74" y="82"/>
                      <a:pt x="89" y="68"/>
                    </a:cubicBezTo>
                    <a:cubicBezTo>
                      <a:pt x="94" y="63"/>
                      <a:pt x="99" y="55"/>
                      <a:pt x="109" y="57"/>
                    </a:cubicBezTo>
                    <a:cubicBezTo>
                      <a:pt x="112" y="57"/>
                      <a:pt x="115" y="55"/>
                      <a:pt x="116" y="52"/>
                    </a:cubicBezTo>
                    <a:cubicBezTo>
                      <a:pt x="117" y="47"/>
                      <a:pt x="111" y="48"/>
                      <a:pt x="110" y="45"/>
                    </a:cubicBezTo>
                    <a:cubicBezTo>
                      <a:pt x="106" y="45"/>
                      <a:pt x="99" y="45"/>
                      <a:pt x="99" y="44"/>
                    </a:cubicBezTo>
                    <a:cubicBezTo>
                      <a:pt x="97" y="34"/>
                      <a:pt x="91" y="34"/>
                      <a:pt x="83" y="29"/>
                    </a:cubicBezTo>
                    <a:cubicBezTo>
                      <a:pt x="70" y="22"/>
                      <a:pt x="55" y="17"/>
                      <a:pt x="44" y="6"/>
                    </a:cubicBezTo>
                    <a:cubicBezTo>
                      <a:pt x="39" y="1"/>
                      <a:pt x="35" y="0"/>
                      <a:pt x="29" y="8"/>
                    </a:cubicBezTo>
                    <a:cubicBezTo>
                      <a:pt x="27" y="12"/>
                      <a:pt x="27" y="20"/>
                      <a:pt x="19" y="21"/>
                    </a:cubicBezTo>
                    <a:cubicBezTo>
                      <a:pt x="0" y="23"/>
                      <a:pt x="17" y="28"/>
                      <a:pt x="18" y="32"/>
                    </a:cubicBezTo>
                    <a:cubicBezTo>
                      <a:pt x="14" y="35"/>
                      <a:pt x="8" y="32"/>
                      <a:pt x="6" y="37"/>
                    </a:cubicBezTo>
                    <a:cubicBezTo>
                      <a:pt x="13" y="56"/>
                      <a:pt x="31" y="49"/>
                      <a:pt x="45" y="5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A698CC7-2CFB-49B1-912B-0B90559DC7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8863" y="155992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B7430604-C268-4F89-9B7D-95C9B2E748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8588" y="1535672"/>
                <a:ext cx="320720" cy="180573"/>
              </a:xfrm>
              <a:custGeom>
                <a:avLst/>
                <a:gdLst>
                  <a:gd name="T0" fmla="*/ 11 w 134"/>
                  <a:gd name="T1" fmla="*/ 21 h 76"/>
                  <a:gd name="T2" fmla="*/ 9 w 134"/>
                  <a:gd name="T3" fmla="*/ 26 h 76"/>
                  <a:gd name="T4" fmla="*/ 20 w 134"/>
                  <a:gd name="T5" fmla="*/ 39 h 76"/>
                  <a:gd name="T6" fmla="*/ 32 w 134"/>
                  <a:gd name="T7" fmla="*/ 38 h 76"/>
                  <a:gd name="T8" fmla="*/ 53 w 134"/>
                  <a:gd name="T9" fmla="*/ 36 h 76"/>
                  <a:gd name="T10" fmla="*/ 43 w 134"/>
                  <a:gd name="T11" fmla="*/ 41 h 76"/>
                  <a:gd name="T12" fmla="*/ 34 w 134"/>
                  <a:gd name="T13" fmla="*/ 60 h 76"/>
                  <a:gd name="T14" fmla="*/ 52 w 134"/>
                  <a:gd name="T15" fmla="*/ 74 h 76"/>
                  <a:gd name="T16" fmla="*/ 59 w 134"/>
                  <a:gd name="T17" fmla="*/ 72 h 76"/>
                  <a:gd name="T18" fmla="*/ 78 w 134"/>
                  <a:gd name="T19" fmla="*/ 43 h 76"/>
                  <a:gd name="T20" fmla="*/ 92 w 134"/>
                  <a:gd name="T21" fmla="*/ 33 h 76"/>
                  <a:gd name="T22" fmla="*/ 103 w 134"/>
                  <a:gd name="T23" fmla="*/ 47 h 76"/>
                  <a:gd name="T24" fmla="*/ 105 w 134"/>
                  <a:gd name="T25" fmla="*/ 56 h 76"/>
                  <a:gd name="T26" fmla="*/ 134 w 134"/>
                  <a:gd name="T27" fmla="*/ 47 h 76"/>
                  <a:gd name="T28" fmla="*/ 120 w 134"/>
                  <a:gd name="T29" fmla="*/ 42 h 76"/>
                  <a:gd name="T30" fmla="*/ 79 w 134"/>
                  <a:gd name="T31" fmla="*/ 13 h 76"/>
                  <a:gd name="T32" fmla="*/ 68 w 134"/>
                  <a:gd name="T33" fmla="*/ 10 h 76"/>
                  <a:gd name="T34" fmla="*/ 52 w 134"/>
                  <a:gd name="T35" fmla="*/ 4 h 76"/>
                  <a:gd name="T36" fmla="*/ 54 w 134"/>
                  <a:gd name="T37" fmla="*/ 13 h 76"/>
                  <a:gd name="T38" fmla="*/ 53 w 134"/>
                  <a:gd name="T39" fmla="*/ 19 h 76"/>
                  <a:gd name="T40" fmla="*/ 40 w 134"/>
                  <a:gd name="T41" fmla="*/ 5 h 76"/>
                  <a:gd name="T42" fmla="*/ 36 w 134"/>
                  <a:gd name="T43" fmla="*/ 10 h 76"/>
                  <a:gd name="T44" fmla="*/ 32 w 134"/>
                  <a:gd name="T45" fmla="*/ 15 h 76"/>
                  <a:gd name="T46" fmla="*/ 27 w 134"/>
                  <a:gd name="T47" fmla="*/ 7 h 76"/>
                  <a:gd name="T48" fmla="*/ 28 w 134"/>
                  <a:gd name="T49" fmla="*/ 4 h 76"/>
                  <a:gd name="T50" fmla="*/ 6 w 134"/>
                  <a:gd name="T51" fmla="*/ 7 h 76"/>
                  <a:gd name="T52" fmla="*/ 11 w 134"/>
                  <a:gd name="T53" fmla="*/ 21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34" h="76">
                    <a:moveTo>
                      <a:pt x="11" y="21"/>
                    </a:moveTo>
                    <a:cubicBezTo>
                      <a:pt x="10" y="22"/>
                      <a:pt x="9" y="24"/>
                      <a:pt x="9" y="26"/>
                    </a:cubicBezTo>
                    <a:cubicBezTo>
                      <a:pt x="9" y="33"/>
                      <a:pt x="15" y="37"/>
                      <a:pt x="20" y="39"/>
                    </a:cubicBezTo>
                    <a:cubicBezTo>
                      <a:pt x="23" y="41"/>
                      <a:pt x="31" y="42"/>
                      <a:pt x="32" y="38"/>
                    </a:cubicBezTo>
                    <a:cubicBezTo>
                      <a:pt x="38" y="23"/>
                      <a:pt x="46" y="32"/>
                      <a:pt x="53" y="36"/>
                    </a:cubicBezTo>
                    <a:cubicBezTo>
                      <a:pt x="51" y="41"/>
                      <a:pt x="46" y="39"/>
                      <a:pt x="43" y="41"/>
                    </a:cubicBezTo>
                    <a:cubicBezTo>
                      <a:pt x="36" y="44"/>
                      <a:pt x="30" y="55"/>
                      <a:pt x="34" y="60"/>
                    </a:cubicBezTo>
                    <a:cubicBezTo>
                      <a:pt x="39" y="65"/>
                      <a:pt x="46" y="69"/>
                      <a:pt x="52" y="74"/>
                    </a:cubicBezTo>
                    <a:cubicBezTo>
                      <a:pt x="55" y="76"/>
                      <a:pt x="58" y="76"/>
                      <a:pt x="59" y="72"/>
                    </a:cubicBezTo>
                    <a:cubicBezTo>
                      <a:pt x="63" y="61"/>
                      <a:pt x="74" y="54"/>
                      <a:pt x="78" y="43"/>
                    </a:cubicBezTo>
                    <a:cubicBezTo>
                      <a:pt x="80" y="36"/>
                      <a:pt x="86" y="31"/>
                      <a:pt x="92" y="33"/>
                    </a:cubicBezTo>
                    <a:cubicBezTo>
                      <a:pt x="98" y="35"/>
                      <a:pt x="102" y="41"/>
                      <a:pt x="103" y="47"/>
                    </a:cubicBezTo>
                    <a:cubicBezTo>
                      <a:pt x="103" y="50"/>
                      <a:pt x="100" y="55"/>
                      <a:pt x="105" y="56"/>
                    </a:cubicBezTo>
                    <a:cubicBezTo>
                      <a:pt x="116" y="58"/>
                      <a:pt x="128" y="63"/>
                      <a:pt x="134" y="47"/>
                    </a:cubicBezTo>
                    <a:cubicBezTo>
                      <a:pt x="130" y="45"/>
                      <a:pt x="125" y="45"/>
                      <a:pt x="120" y="42"/>
                    </a:cubicBezTo>
                    <a:cubicBezTo>
                      <a:pt x="106" y="32"/>
                      <a:pt x="95" y="19"/>
                      <a:pt x="79" y="13"/>
                    </a:cubicBezTo>
                    <a:cubicBezTo>
                      <a:pt x="75" y="11"/>
                      <a:pt x="69" y="18"/>
                      <a:pt x="68" y="10"/>
                    </a:cubicBezTo>
                    <a:cubicBezTo>
                      <a:pt x="66" y="0"/>
                      <a:pt x="58" y="2"/>
                      <a:pt x="52" y="4"/>
                    </a:cubicBezTo>
                    <a:cubicBezTo>
                      <a:pt x="40" y="8"/>
                      <a:pt x="56" y="9"/>
                      <a:pt x="54" y="13"/>
                    </a:cubicBezTo>
                    <a:cubicBezTo>
                      <a:pt x="53" y="15"/>
                      <a:pt x="53" y="17"/>
                      <a:pt x="53" y="19"/>
                    </a:cubicBezTo>
                    <a:cubicBezTo>
                      <a:pt x="45" y="17"/>
                      <a:pt x="47" y="7"/>
                      <a:pt x="40" y="5"/>
                    </a:cubicBezTo>
                    <a:cubicBezTo>
                      <a:pt x="38" y="6"/>
                      <a:pt x="36" y="7"/>
                      <a:pt x="36" y="10"/>
                    </a:cubicBezTo>
                    <a:cubicBezTo>
                      <a:pt x="36" y="13"/>
                      <a:pt x="36" y="17"/>
                      <a:pt x="32" y="15"/>
                    </a:cubicBezTo>
                    <a:cubicBezTo>
                      <a:pt x="30" y="14"/>
                      <a:pt x="25" y="11"/>
                      <a:pt x="27" y="7"/>
                    </a:cubicBezTo>
                    <a:cubicBezTo>
                      <a:pt x="28" y="6"/>
                      <a:pt x="33" y="5"/>
                      <a:pt x="28" y="4"/>
                    </a:cubicBezTo>
                    <a:cubicBezTo>
                      <a:pt x="21" y="4"/>
                      <a:pt x="12" y="1"/>
                      <a:pt x="6" y="7"/>
                    </a:cubicBezTo>
                    <a:cubicBezTo>
                      <a:pt x="0" y="13"/>
                      <a:pt x="2" y="19"/>
                      <a:pt x="11" y="2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15DF15D2-3D4E-4999-98C3-9FA4088B67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0856" y="3926250"/>
                <a:ext cx="266817" cy="278945"/>
              </a:xfrm>
              <a:custGeom>
                <a:avLst/>
                <a:gdLst>
                  <a:gd name="T0" fmla="*/ 104 w 112"/>
                  <a:gd name="T1" fmla="*/ 102 h 117"/>
                  <a:gd name="T2" fmla="*/ 109 w 112"/>
                  <a:gd name="T3" fmla="*/ 85 h 117"/>
                  <a:gd name="T4" fmla="*/ 108 w 112"/>
                  <a:gd name="T5" fmla="*/ 77 h 117"/>
                  <a:gd name="T6" fmla="*/ 103 w 112"/>
                  <a:gd name="T7" fmla="*/ 77 h 117"/>
                  <a:gd name="T8" fmla="*/ 96 w 112"/>
                  <a:gd name="T9" fmla="*/ 80 h 117"/>
                  <a:gd name="T10" fmla="*/ 80 w 112"/>
                  <a:gd name="T11" fmla="*/ 63 h 117"/>
                  <a:gd name="T12" fmla="*/ 52 w 112"/>
                  <a:gd name="T13" fmla="*/ 34 h 117"/>
                  <a:gd name="T14" fmla="*/ 44 w 112"/>
                  <a:gd name="T15" fmla="*/ 28 h 117"/>
                  <a:gd name="T16" fmla="*/ 0 w 112"/>
                  <a:gd name="T17" fmla="*/ 3 h 117"/>
                  <a:gd name="T18" fmla="*/ 7 w 112"/>
                  <a:gd name="T19" fmla="*/ 17 h 117"/>
                  <a:gd name="T20" fmla="*/ 48 w 112"/>
                  <a:gd name="T21" fmla="*/ 70 h 117"/>
                  <a:gd name="T22" fmla="*/ 86 w 112"/>
                  <a:gd name="T23" fmla="*/ 111 h 117"/>
                  <a:gd name="T24" fmla="*/ 104 w 112"/>
                  <a:gd name="T25" fmla="*/ 102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" h="117">
                    <a:moveTo>
                      <a:pt x="104" y="102"/>
                    </a:moveTo>
                    <a:cubicBezTo>
                      <a:pt x="104" y="96"/>
                      <a:pt x="105" y="90"/>
                      <a:pt x="109" y="85"/>
                    </a:cubicBezTo>
                    <a:cubicBezTo>
                      <a:pt x="112" y="82"/>
                      <a:pt x="111" y="79"/>
                      <a:pt x="108" y="77"/>
                    </a:cubicBezTo>
                    <a:cubicBezTo>
                      <a:pt x="106" y="76"/>
                      <a:pt x="103" y="76"/>
                      <a:pt x="103" y="77"/>
                    </a:cubicBezTo>
                    <a:cubicBezTo>
                      <a:pt x="104" y="87"/>
                      <a:pt x="98" y="82"/>
                      <a:pt x="96" y="80"/>
                    </a:cubicBezTo>
                    <a:cubicBezTo>
                      <a:pt x="90" y="75"/>
                      <a:pt x="80" y="69"/>
                      <a:pt x="80" y="63"/>
                    </a:cubicBezTo>
                    <a:cubicBezTo>
                      <a:pt x="78" y="44"/>
                      <a:pt x="64" y="41"/>
                      <a:pt x="52" y="34"/>
                    </a:cubicBezTo>
                    <a:cubicBezTo>
                      <a:pt x="48" y="32"/>
                      <a:pt x="46" y="30"/>
                      <a:pt x="44" y="28"/>
                    </a:cubicBezTo>
                    <a:cubicBezTo>
                      <a:pt x="31" y="16"/>
                      <a:pt x="22" y="0"/>
                      <a:pt x="0" y="3"/>
                    </a:cubicBezTo>
                    <a:cubicBezTo>
                      <a:pt x="0" y="9"/>
                      <a:pt x="3" y="13"/>
                      <a:pt x="7" y="17"/>
                    </a:cubicBezTo>
                    <a:cubicBezTo>
                      <a:pt x="25" y="31"/>
                      <a:pt x="39" y="50"/>
                      <a:pt x="48" y="70"/>
                    </a:cubicBezTo>
                    <a:cubicBezTo>
                      <a:pt x="57" y="89"/>
                      <a:pt x="72" y="98"/>
                      <a:pt x="86" y="111"/>
                    </a:cubicBezTo>
                    <a:cubicBezTo>
                      <a:pt x="93" y="117"/>
                      <a:pt x="103" y="112"/>
                      <a:pt x="104" y="10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4CFAA26-9671-4AD7-A948-EA09E08793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6868" y="1690642"/>
                <a:ext cx="404270" cy="140147"/>
              </a:xfrm>
              <a:custGeom>
                <a:avLst/>
                <a:gdLst>
                  <a:gd name="T0" fmla="*/ 44 w 170"/>
                  <a:gd name="T1" fmla="*/ 35 h 59"/>
                  <a:gd name="T2" fmla="*/ 53 w 170"/>
                  <a:gd name="T3" fmla="*/ 48 h 59"/>
                  <a:gd name="T4" fmla="*/ 95 w 170"/>
                  <a:gd name="T5" fmla="*/ 52 h 59"/>
                  <a:gd name="T6" fmla="*/ 150 w 170"/>
                  <a:gd name="T7" fmla="*/ 51 h 59"/>
                  <a:gd name="T8" fmla="*/ 170 w 170"/>
                  <a:gd name="T9" fmla="*/ 39 h 59"/>
                  <a:gd name="T10" fmla="*/ 151 w 170"/>
                  <a:gd name="T11" fmla="*/ 29 h 59"/>
                  <a:gd name="T12" fmla="*/ 89 w 170"/>
                  <a:gd name="T13" fmla="*/ 30 h 59"/>
                  <a:gd name="T14" fmla="*/ 69 w 170"/>
                  <a:gd name="T15" fmla="*/ 17 h 59"/>
                  <a:gd name="T16" fmla="*/ 61 w 170"/>
                  <a:gd name="T17" fmla="*/ 12 h 59"/>
                  <a:gd name="T18" fmla="*/ 16 w 170"/>
                  <a:gd name="T19" fmla="*/ 2 h 59"/>
                  <a:gd name="T20" fmla="*/ 2 w 170"/>
                  <a:gd name="T21" fmla="*/ 7 h 59"/>
                  <a:gd name="T22" fmla="*/ 11 w 170"/>
                  <a:gd name="T23" fmla="*/ 13 h 59"/>
                  <a:gd name="T24" fmla="*/ 24 w 170"/>
                  <a:gd name="T25" fmla="*/ 17 h 59"/>
                  <a:gd name="T26" fmla="*/ 44 w 170"/>
                  <a:gd name="T27" fmla="*/ 3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0" h="59">
                    <a:moveTo>
                      <a:pt x="44" y="35"/>
                    </a:moveTo>
                    <a:cubicBezTo>
                      <a:pt x="44" y="42"/>
                      <a:pt x="47" y="44"/>
                      <a:pt x="53" y="48"/>
                    </a:cubicBezTo>
                    <a:cubicBezTo>
                      <a:pt x="67" y="56"/>
                      <a:pt x="81" y="47"/>
                      <a:pt x="95" y="52"/>
                    </a:cubicBezTo>
                    <a:cubicBezTo>
                      <a:pt x="112" y="59"/>
                      <a:pt x="132" y="45"/>
                      <a:pt x="150" y="51"/>
                    </a:cubicBezTo>
                    <a:cubicBezTo>
                      <a:pt x="163" y="56"/>
                      <a:pt x="170" y="47"/>
                      <a:pt x="170" y="39"/>
                    </a:cubicBezTo>
                    <a:cubicBezTo>
                      <a:pt x="170" y="30"/>
                      <a:pt x="159" y="30"/>
                      <a:pt x="151" y="29"/>
                    </a:cubicBezTo>
                    <a:cubicBezTo>
                      <a:pt x="130" y="27"/>
                      <a:pt x="110" y="34"/>
                      <a:pt x="89" y="30"/>
                    </a:cubicBezTo>
                    <a:cubicBezTo>
                      <a:pt x="82" y="29"/>
                      <a:pt x="64" y="40"/>
                      <a:pt x="69" y="17"/>
                    </a:cubicBezTo>
                    <a:cubicBezTo>
                      <a:pt x="70" y="14"/>
                      <a:pt x="64" y="11"/>
                      <a:pt x="61" y="12"/>
                    </a:cubicBezTo>
                    <a:cubicBezTo>
                      <a:pt x="45" y="14"/>
                      <a:pt x="31" y="6"/>
                      <a:pt x="16" y="2"/>
                    </a:cubicBezTo>
                    <a:cubicBezTo>
                      <a:pt x="11" y="1"/>
                      <a:pt x="3" y="0"/>
                      <a:pt x="2" y="7"/>
                    </a:cubicBezTo>
                    <a:cubicBezTo>
                      <a:pt x="0" y="13"/>
                      <a:pt x="8" y="10"/>
                      <a:pt x="11" y="13"/>
                    </a:cubicBezTo>
                    <a:cubicBezTo>
                      <a:pt x="14" y="16"/>
                      <a:pt x="19" y="17"/>
                      <a:pt x="24" y="17"/>
                    </a:cubicBezTo>
                    <a:cubicBezTo>
                      <a:pt x="37" y="16"/>
                      <a:pt x="45" y="21"/>
                      <a:pt x="44" y="3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6FD72E75-66F8-443A-B26B-5F0F06B282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3879" y="2151509"/>
                <a:ext cx="247952" cy="140147"/>
              </a:xfrm>
              <a:custGeom>
                <a:avLst/>
                <a:gdLst>
                  <a:gd name="T0" fmla="*/ 100 w 104"/>
                  <a:gd name="T1" fmla="*/ 23 h 59"/>
                  <a:gd name="T2" fmla="*/ 64 w 104"/>
                  <a:gd name="T3" fmla="*/ 12 h 59"/>
                  <a:gd name="T4" fmla="*/ 55 w 104"/>
                  <a:gd name="T5" fmla="*/ 13 h 59"/>
                  <a:gd name="T6" fmla="*/ 36 w 104"/>
                  <a:gd name="T7" fmla="*/ 21 h 59"/>
                  <a:gd name="T8" fmla="*/ 27 w 104"/>
                  <a:gd name="T9" fmla="*/ 19 h 59"/>
                  <a:gd name="T10" fmla="*/ 0 w 104"/>
                  <a:gd name="T11" fmla="*/ 23 h 59"/>
                  <a:gd name="T12" fmla="*/ 19 w 104"/>
                  <a:gd name="T13" fmla="*/ 24 h 59"/>
                  <a:gd name="T14" fmla="*/ 18 w 104"/>
                  <a:gd name="T15" fmla="*/ 48 h 59"/>
                  <a:gd name="T16" fmla="*/ 48 w 104"/>
                  <a:gd name="T17" fmla="*/ 57 h 59"/>
                  <a:gd name="T18" fmla="*/ 100 w 104"/>
                  <a:gd name="T19" fmla="*/ 33 h 59"/>
                  <a:gd name="T20" fmla="*/ 100 w 104"/>
                  <a:gd name="T21" fmla="*/ 2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59">
                    <a:moveTo>
                      <a:pt x="100" y="23"/>
                    </a:moveTo>
                    <a:cubicBezTo>
                      <a:pt x="89" y="13"/>
                      <a:pt x="80" y="0"/>
                      <a:pt x="64" y="12"/>
                    </a:cubicBezTo>
                    <a:cubicBezTo>
                      <a:pt x="62" y="14"/>
                      <a:pt x="58" y="12"/>
                      <a:pt x="55" y="13"/>
                    </a:cubicBezTo>
                    <a:cubicBezTo>
                      <a:pt x="48" y="15"/>
                      <a:pt x="39" y="11"/>
                      <a:pt x="36" y="21"/>
                    </a:cubicBezTo>
                    <a:cubicBezTo>
                      <a:pt x="35" y="23"/>
                      <a:pt x="30" y="23"/>
                      <a:pt x="27" y="19"/>
                    </a:cubicBezTo>
                    <a:cubicBezTo>
                      <a:pt x="18" y="3"/>
                      <a:pt x="9" y="5"/>
                      <a:pt x="0" y="23"/>
                    </a:cubicBezTo>
                    <a:cubicBezTo>
                      <a:pt x="6" y="23"/>
                      <a:pt x="12" y="21"/>
                      <a:pt x="19" y="24"/>
                    </a:cubicBezTo>
                    <a:cubicBezTo>
                      <a:pt x="10" y="32"/>
                      <a:pt x="25" y="40"/>
                      <a:pt x="18" y="48"/>
                    </a:cubicBezTo>
                    <a:cubicBezTo>
                      <a:pt x="29" y="48"/>
                      <a:pt x="39" y="59"/>
                      <a:pt x="48" y="57"/>
                    </a:cubicBezTo>
                    <a:cubicBezTo>
                      <a:pt x="67" y="53"/>
                      <a:pt x="86" y="47"/>
                      <a:pt x="100" y="33"/>
                    </a:cubicBezTo>
                    <a:cubicBezTo>
                      <a:pt x="104" y="29"/>
                      <a:pt x="103" y="26"/>
                      <a:pt x="100" y="23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A2BA38D-66C2-4327-85D5-6BE75B61AE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14430" y="3005865"/>
                <a:ext cx="278946" cy="226391"/>
              </a:xfrm>
              <a:custGeom>
                <a:avLst/>
                <a:gdLst>
                  <a:gd name="T0" fmla="*/ 77 w 117"/>
                  <a:gd name="T1" fmla="*/ 47 h 95"/>
                  <a:gd name="T2" fmla="*/ 50 w 117"/>
                  <a:gd name="T3" fmla="*/ 67 h 95"/>
                  <a:gd name="T4" fmla="*/ 45 w 117"/>
                  <a:gd name="T5" fmla="*/ 67 h 95"/>
                  <a:gd name="T6" fmla="*/ 0 w 117"/>
                  <a:gd name="T7" fmla="*/ 86 h 95"/>
                  <a:gd name="T8" fmla="*/ 31 w 117"/>
                  <a:gd name="T9" fmla="*/ 79 h 95"/>
                  <a:gd name="T10" fmla="*/ 44 w 117"/>
                  <a:gd name="T11" fmla="*/ 81 h 95"/>
                  <a:gd name="T12" fmla="*/ 57 w 117"/>
                  <a:gd name="T13" fmla="*/ 83 h 95"/>
                  <a:gd name="T14" fmla="*/ 61 w 117"/>
                  <a:gd name="T15" fmla="*/ 80 h 95"/>
                  <a:gd name="T16" fmla="*/ 79 w 117"/>
                  <a:gd name="T17" fmla="*/ 77 h 95"/>
                  <a:gd name="T18" fmla="*/ 100 w 117"/>
                  <a:gd name="T19" fmla="*/ 55 h 95"/>
                  <a:gd name="T20" fmla="*/ 104 w 117"/>
                  <a:gd name="T21" fmla="*/ 37 h 95"/>
                  <a:gd name="T22" fmla="*/ 107 w 117"/>
                  <a:gd name="T23" fmla="*/ 10 h 95"/>
                  <a:gd name="T24" fmla="*/ 94 w 117"/>
                  <a:gd name="T25" fmla="*/ 7 h 95"/>
                  <a:gd name="T26" fmla="*/ 90 w 117"/>
                  <a:gd name="T27" fmla="*/ 20 h 95"/>
                  <a:gd name="T28" fmla="*/ 77 w 117"/>
                  <a:gd name="T29" fmla="*/ 47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7" h="95">
                    <a:moveTo>
                      <a:pt x="77" y="47"/>
                    </a:moveTo>
                    <a:cubicBezTo>
                      <a:pt x="66" y="52"/>
                      <a:pt x="54" y="54"/>
                      <a:pt x="50" y="67"/>
                    </a:cubicBezTo>
                    <a:cubicBezTo>
                      <a:pt x="49" y="69"/>
                      <a:pt x="46" y="67"/>
                      <a:pt x="45" y="67"/>
                    </a:cubicBezTo>
                    <a:cubicBezTo>
                      <a:pt x="29" y="70"/>
                      <a:pt x="12" y="69"/>
                      <a:pt x="0" y="86"/>
                    </a:cubicBezTo>
                    <a:cubicBezTo>
                      <a:pt x="12" y="88"/>
                      <a:pt x="21" y="81"/>
                      <a:pt x="31" y="79"/>
                    </a:cubicBezTo>
                    <a:cubicBezTo>
                      <a:pt x="35" y="78"/>
                      <a:pt x="42" y="76"/>
                      <a:pt x="44" y="81"/>
                    </a:cubicBezTo>
                    <a:cubicBezTo>
                      <a:pt x="47" y="95"/>
                      <a:pt x="52" y="92"/>
                      <a:pt x="57" y="83"/>
                    </a:cubicBezTo>
                    <a:cubicBezTo>
                      <a:pt x="58" y="81"/>
                      <a:pt x="58" y="78"/>
                      <a:pt x="61" y="80"/>
                    </a:cubicBezTo>
                    <a:cubicBezTo>
                      <a:pt x="68" y="85"/>
                      <a:pt x="74" y="80"/>
                      <a:pt x="79" y="77"/>
                    </a:cubicBezTo>
                    <a:cubicBezTo>
                      <a:pt x="89" y="74"/>
                      <a:pt x="102" y="72"/>
                      <a:pt x="100" y="55"/>
                    </a:cubicBezTo>
                    <a:cubicBezTo>
                      <a:pt x="100" y="50"/>
                      <a:pt x="99" y="40"/>
                      <a:pt x="104" y="37"/>
                    </a:cubicBezTo>
                    <a:cubicBezTo>
                      <a:pt x="117" y="29"/>
                      <a:pt x="109" y="19"/>
                      <a:pt x="107" y="10"/>
                    </a:cubicBezTo>
                    <a:cubicBezTo>
                      <a:pt x="104" y="0"/>
                      <a:pt x="98" y="4"/>
                      <a:pt x="94" y="7"/>
                    </a:cubicBezTo>
                    <a:cubicBezTo>
                      <a:pt x="91" y="10"/>
                      <a:pt x="90" y="15"/>
                      <a:pt x="90" y="20"/>
                    </a:cubicBezTo>
                    <a:cubicBezTo>
                      <a:pt x="91" y="31"/>
                      <a:pt x="86" y="42"/>
                      <a:pt x="77" y="4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8695855-A753-485A-AB37-6C99F894C9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440" y="1700076"/>
                <a:ext cx="269513" cy="126671"/>
              </a:xfrm>
              <a:custGeom>
                <a:avLst/>
                <a:gdLst>
                  <a:gd name="T0" fmla="*/ 15 w 113"/>
                  <a:gd name="T1" fmla="*/ 21 h 53"/>
                  <a:gd name="T2" fmla="*/ 8 w 113"/>
                  <a:gd name="T3" fmla="*/ 23 h 53"/>
                  <a:gd name="T4" fmla="*/ 0 w 113"/>
                  <a:gd name="T5" fmla="*/ 34 h 53"/>
                  <a:gd name="T6" fmla="*/ 11 w 113"/>
                  <a:gd name="T7" fmla="*/ 37 h 53"/>
                  <a:gd name="T8" fmla="*/ 46 w 113"/>
                  <a:gd name="T9" fmla="*/ 38 h 53"/>
                  <a:gd name="T10" fmla="*/ 32 w 113"/>
                  <a:gd name="T11" fmla="*/ 43 h 53"/>
                  <a:gd name="T12" fmla="*/ 28 w 113"/>
                  <a:gd name="T13" fmla="*/ 46 h 53"/>
                  <a:gd name="T14" fmla="*/ 32 w 113"/>
                  <a:gd name="T15" fmla="*/ 51 h 53"/>
                  <a:gd name="T16" fmla="*/ 42 w 113"/>
                  <a:gd name="T17" fmla="*/ 52 h 53"/>
                  <a:gd name="T18" fmla="*/ 83 w 113"/>
                  <a:gd name="T19" fmla="*/ 39 h 53"/>
                  <a:gd name="T20" fmla="*/ 104 w 113"/>
                  <a:gd name="T21" fmla="*/ 38 h 53"/>
                  <a:gd name="T22" fmla="*/ 113 w 113"/>
                  <a:gd name="T23" fmla="*/ 24 h 53"/>
                  <a:gd name="T24" fmla="*/ 102 w 113"/>
                  <a:gd name="T25" fmla="*/ 19 h 53"/>
                  <a:gd name="T26" fmla="*/ 88 w 113"/>
                  <a:gd name="T27" fmla="*/ 15 h 53"/>
                  <a:gd name="T28" fmla="*/ 73 w 113"/>
                  <a:gd name="T29" fmla="*/ 6 h 53"/>
                  <a:gd name="T30" fmla="*/ 73 w 113"/>
                  <a:gd name="T31" fmla="*/ 24 h 53"/>
                  <a:gd name="T32" fmla="*/ 74 w 113"/>
                  <a:gd name="T33" fmla="*/ 30 h 53"/>
                  <a:gd name="T34" fmla="*/ 59 w 113"/>
                  <a:gd name="T35" fmla="*/ 26 h 53"/>
                  <a:gd name="T36" fmla="*/ 23 w 113"/>
                  <a:gd name="T37" fmla="*/ 8 h 53"/>
                  <a:gd name="T38" fmla="*/ 9 w 113"/>
                  <a:gd name="T39" fmla="*/ 15 h 53"/>
                  <a:gd name="T40" fmla="*/ 15 w 113"/>
                  <a:gd name="T41" fmla="*/ 2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3" h="53">
                    <a:moveTo>
                      <a:pt x="15" y="21"/>
                    </a:moveTo>
                    <a:cubicBezTo>
                      <a:pt x="13" y="21"/>
                      <a:pt x="11" y="23"/>
                      <a:pt x="8" y="23"/>
                    </a:cubicBezTo>
                    <a:cubicBezTo>
                      <a:pt x="3" y="25"/>
                      <a:pt x="0" y="31"/>
                      <a:pt x="0" y="34"/>
                    </a:cubicBezTo>
                    <a:cubicBezTo>
                      <a:pt x="1" y="40"/>
                      <a:pt x="7" y="38"/>
                      <a:pt x="11" y="37"/>
                    </a:cubicBezTo>
                    <a:cubicBezTo>
                      <a:pt x="23" y="34"/>
                      <a:pt x="35" y="35"/>
                      <a:pt x="46" y="38"/>
                    </a:cubicBezTo>
                    <a:cubicBezTo>
                      <a:pt x="44" y="45"/>
                      <a:pt x="38" y="42"/>
                      <a:pt x="32" y="43"/>
                    </a:cubicBezTo>
                    <a:cubicBezTo>
                      <a:pt x="31" y="43"/>
                      <a:pt x="29" y="45"/>
                      <a:pt x="28" y="46"/>
                    </a:cubicBezTo>
                    <a:cubicBezTo>
                      <a:pt x="27" y="50"/>
                      <a:pt x="31" y="49"/>
                      <a:pt x="32" y="51"/>
                    </a:cubicBezTo>
                    <a:cubicBezTo>
                      <a:pt x="35" y="53"/>
                      <a:pt x="39" y="52"/>
                      <a:pt x="42" y="52"/>
                    </a:cubicBezTo>
                    <a:cubicBezTo>
                      <a:pt x="57" y="51"/>
                      <a:pt x="69" y="41"/>
                      <a:pt x="83" y="39"/>
                    </a:cubicBezTo>
                    <a:cubicBezTo>
                      <a:pt x="90" y="38"/>
                      <a:pt x="97" y="41"/>
                      <a:pt x="104" y="38"/>
                    </a:cubicBezTo>
                    <a:cubicBezTo>
                      <a:pt x="111" y="35"/>
                      <a:pt x="113" y="30"/>
                      <a:pt x="113" y="24"/>
                    </a:cubicBezTo>
                    <a:cubicBezTo>
                      <a:pt x="113" y="16"/>
                      <a:pt x="106" y="18"/>
                      <a:pt x="102" y="19"/>
                    </a:cubicBezTo>
                    <a:cubicBezTo>
                      <a:pt x="95" y="21"/>
                      <a:pt x="92" y="21"/>
                      <a:pt x="88" y="15"/>
                    </a:cubicBezTo>
                    <a:cubicBezTo>
                      <a:pt x="85" y="10"/>
                      <a:pt x="84" y="0"/>
                      <a:pt x="73" y="6"/>
                    </a:cubicBezTo>
                    <a:cubicBezTo>
                      <a:pt x="63" y="12"/>
                      <a:pt x="74" y="18"/>
                      <a:pt x="73" y="24"/>
                    </a:cubicBezTo>
                    <a:cubicBezTo>
                      <a:pt x="72" y="25"/>
                      <a:pt x="78" y="25"/>
                      <a:pt x="74" y="30"/>
                    </a:cubicBezTo>
                    <a:cubicBezTo>
                      <a:pt x="69" y="29"/>
                      <a:pt x="62" y="29"/>
                      <a:pt x="59" y="26"/>
                    </a:cubicBezTo>
                    <a:cubicBezTo>
                      <a:pt x="49" y="16"/>
                      <a:pt x="35" y="15"/>
                      <a:pt x="23" y="8"/>
                    </a:cubicBezTo>
                    <a:cubicBezTo>
                      <a:pt x="14" y="4"/>
                      <a:pt x="12" y="12"/>
                      <a:pt x="9" y="15"/>
                    </a:cubicBezTo>
                    <a:cubicBezTo>
                      <a:pt x="5" y="19"/>
                      <a:pt x="13" y="18"/>
                      <a:pt x="15" y="2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F87EC74-3E83-478F-A049-623355170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3477" y="1468295"/>
                <a:ext cx="179226" cy="145537"/>
              </a:xfrm>
              <a:custGeom>
                <a:avLst/>
                <a:gdLst>
                  <a:gd name="T0" fmla="*/ 9 w 75"/>
                  <a:gd name="T1" fmla="*/ 38 h 61"/>
                  <a:gd name="T2" fmla="*/ 18 w 75"/>
                  <a:gd name="T3" fmla="*/ 43 h 61"/>
                  <a:gd name="T4" fmla="*/ 58 w 75"/>
                  <a:gd name="T5" fmla="*/ 56 h 61"/>
                  <a:gd name="T6" fmla="*/ 73 w 75"/>
                  <a:gd name="T7" fmla="*/ 38 h 61"/>
                  <a:gd name="T8" fmla="*/ 59 w 75"/>
                  <a:gd name="T9" fmla="*/ 32 h 61"/>
                  <a:gd name="T10" fmla="*/ 48 w 75"/>
                  <a:gd name="T11" fmla="*/ 17 h 61"/>
                  <a:gd name="T12" fmla="*/ 48 w 75"/>
                  <a:gd name="T13" fmla="*/ 12 h 61"/>
                  <a:gd name="T14" fmla="*/ 31 w 75"/>
                  <a:gd name="T15" fmla="*/ 2 h 61"/>
                  <a:gd name="T16" fmla="*/ 13 w 75"/>
                  <a:gd name="T17" fmla="*/ 13 h 61"/>
                  <a:gd name="T18" fmla="*/ 6 w 75"/>
                  <a:gd name="T19" fmla="*/ 29 h 61"/>
                  <a:gd name="T20" fmla="*/ 9 w 75"/>
                  <a:gd name="T21" fmla="*/ 3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61">
                    <a:moveTo>
                      <a:pt x="9" y="38"/>
                    </a:moveTo>
                    <a:cubicBezTo>
                      <a:pt x="13" y="39"/>
                      <a:pt x="15" y="41"/>
                      <a:pt x="18" y="43"/>
                    </a:cubicBezTo>
                    <a:cubicBezTo>
                      <a:pt x="31" y="48"/>
                      <a:pt x="42" y="57"/>
                      <a:pt x="58" y="56"/>
                    </a:cubicBezTo>
                    <a:cubicBezTo>
                      <a:pt x="73" y="61"/>
                      <a:pt x="71" y="45"/>
                      <a:pt x="73" y="38"/>
                    </a:cubicBezTo>
                    <a:cubicBezTo>
                      <a:pt x="75" y="28"/>
                      <a:pt x="64" y="34"/>
                      <a:pt x="59" y="32"/>
                    </a:cubicBezTo>
                    <a:cubicBezTo>
                      <a:pt x="53" y="29"/>
                      <a:pt x="40" y="31"/>
                      <a:pt x="48" y="17"/>
                    </a:cubicBezTo>
                    <a:cubicBezTo>
                      <a:pt x="49" y="16"/>
                      <a:pt x="49" y="12"/>
                      <a:pt x="48" y="12"/>
                    </a:cubicBezTo>
                    <a:cubicBezTo>
                      <a:pt x="42" y="10"/>
                      <a:pt x="40" y="0"/>
                      <a:pt x="31" y="2"/>
                    </a:cubicBezTo>
                    <a:cubicBezTo>
                      <a:pt x="24" y="3"/>
                      <a:pt x="15" y="3"/>
                      <a:pt x="13" y="13"/>
                    </a:cubicBezTo>
                    <a:cubicBezTo>
                      <a:pt x="12" y="19"/>
                      <a:pt x="8" y="23"/>
                      <a:pt x="6" y="29"/>
                    </a:cubicBezTo>
                    <a:cubicBezTo>
                      <a:pt x="3" y="36"/>
                      <a:pt x="0" y="36"/>
                      <a:pt x="9" y="3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8CE498A-E928-4280-A680-988BAE1D18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58006" y="5083809"/>
                <a:ext cx="181922" cy="187311"/>
              </a:xfrm>
              <a:custGeom>
                <a:avLst/>
                <a:gdLst>
                  <a:gd name="T0" fmla="*/ 57 w 76"/>
                  <a:gd name="T1" fmla="*/ 10 h 79"/>
                  <a:gd name="T2" fmla="*/ 14 w 76"/>
                  <a:gd name="T3" fmla="*/ 52 h 79"/>
                  <a:gd name="T4" fmla="*/ 4 w 76"/>
                  <a:gd name="T5" fmla="*/ 67 h 79"/>
                  <a:gd name="T6" fmla="*/ 24 w 76"/>
                  <a:gd name="T7" fmla="*/ 77 h 79"/>
                  <a:gd name="T8" fmla="*/ 40 w 76"/>
                  <a:gd name="T9" fmla="*/ 68 h 79"/>
                  <a:gd name="T10" fmla="*/ 55 w 76"/>
                  <a:gd name="T11" fmla="*/ 46 h 79"/>
                  <a:gd name="T12" fmla="*/ 75 w 76"/>
                  <a:gd name="T13" fmla="*/ 17 h 79"/>
                  <a:gd name="T14" fmla="*/ 74 w 76"/>
                  <a:gd name="T15" fmla="*/ 10 h 79"/>
                  <a:gd name="T16" fmla="*/ 57 w 76"/>
                  <a:gd name="T17" fmla="*/ 1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79">
                    <a:moveTo>
                      <a:pt x="57" y="10"/>
                    </a:moveTo>
                    <a:cubicBezTo>
                      <a:pt x="49" y="31"/>
                      <a:pt x="29" y="39"/>
                      <a:pt x="14" y="52"/>
                    </a:cubicBezTo>
                    <a:cubicBezTo>
                      <a:pt x="8" y="56"/>
                      <a:pt x="0" y="60"/>
                      <a:pt x="4" y="67"/>
                    </a:cubicBezTo>
                    <a:cubicBezTo>
                      <a:pt x="7" y="74"/>
                      <a:pt x="15" y="78"/>
                      <a:pt x="24" y="77"/>
                    </a:cubicBezTo>
                    <a:cubicBezTo>
                      <a:pt x="31" y="79"/>
                      <a:pt x="35" y="74"/>
                      <a:pt x="40" y="68"/>
                    </a:cubicBezTo>
                    <a:cubicBezTo>
                      <a:pt x="44" y="61"/>
                      <a:pt x="46" y="51"/>
                      <a:pt x="55" y="46"/>
                    </a:cubicBezTo>
                    <a:cubicBezTo>
                      <a:pt x="66" y="40"/>
                      <a:pt x="71" y="28"/>
                      <a:pt x="75" y="17"/>
                    </a:cubicBezTo>
                    <a:cubicBezTo>
                      <a:pt x="76" y="15"/>
                      <a:pt x="74" y="9"/>
                      <a:pt x="74" y="10"/>
                    </a:cubicBezTo>
                    <a:cubicBezTo>
                      <a:pt x="68" y="17"/>
                      <a:pt x="61" y="0"/>
                      <a:pt x="57" y="1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7A4E899B-B320-4A8B-BA12-7B5991FF88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2679" y="1824051"/>
                <a:ext cx="150927" cy="138798"/>
              </a:xfrm>
              <a:custGeom>
                <a:avLst/>
                <a:gdLst>
                  <a:gd name="T0" fmla="*/ 10 w 63"/>
                  <a:gd name="T1" fmla="*/ 27 h 58"/>
                  <a:gd name="T2" fmla="*/ 2 w 63"/>
                  <a:gd name="T3" fmla="*/ 29 h 58"/>
                  <a:gd name="T4" fmla="*/ 7 w 63"/>
                  <a:gd name="T5" fmla="*/ 37 h 58"/>
                  <a:gd name="T6" fmla="*/ 29 w 63"/>
                  <a:gd name="T7" fmla="*/ 53 h 58"/>
                  <a:gd name="T8" fmla="*/ 41 w 63"/>
                  <a:gd name="T9" fmla="*/ 57 h 58"/>
                  <a:gd name="T10" fmla="*/ 60 w 63"/>
                  <a:gd name="T11" fmla="*/ 25 h 58"/>
                  <a:gd name="T12" fmla="*/ 44 w 63"/>
                  <a:gd name="T13" fmla="*/ 26 h 58"/>
                  <a:gd name="T14" fmla="*/ 49 w 63"/>
                  <a:gd name="T15" fmla="*/ 21 h 58"/>
                  <a:gd name="T16" fmla="*/ 55 w 63"/>
                  <a:gd name="T17" fmla="*/ 12 h 58"/>
                  <a:gd name="T18" fmla="*/ 43 w 63"/>
                  <a:gd name="T19" fmla="*/ 4 h 58"/>
                  <a:gd name="T20" fmla="*/ 19 w 63"/>
                  <a:gd name="T21" fmla="*/ 9 h 58"/>
                  <a:gd name="T22" fmla="*/ 13 w 63"/>
                  <a:gd name="T23" fmla="*/ 15 h 58"/>
                  <a:gd name="T24" fmla="*/ 15 w 63"/>
                  <a:gd name="T25" fmla="*/ 20 h 58"/>
                  <a:gd name="T26" fmla="*/ 25 w 63"/>
                  <a:gd name="T27" fmla="*/ 25 h 58"/>
                  <a:gd name="T28" fmla="*/ 10 w 63"/>
                  <a:gd name="T29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3" h="58">
                    <a:moveTo>
                      <a:pt x="10" y="27"/>
                    </a:moveTo>
                    <a:cubicBezTo>
                      <a:pt x="8" y="26"/>
                      <a:pt x="3" y="25"/>
                      <a:pt x="2" y="29"/>
                    </a:cubicBezTo>
                    <a:cubicBezTo>
                      <a:pt x="0" y="33"/>
                      <a:pt x="4" y="37"/>
                      <a:pt x="7" y="37"/>
                    </a:cubicBezTo>
                    <a:cubicBezTo>
                      <a:pt x="16" y="40"/>
                      <a:pt x="22" y="47"/>
                      <a:pt x="29" y="53"/>
                    </a:cubicBezTo>
                    <a:cubicBezTo>
                      <a:pt x="32" y="57"/>
                      <a:pt x="37" y="58"/>
                      <a:pt x="41" y="57"/>
                    </a:cubicBezTo>
                    <a:cubicBezTo>
                      <a:pt x="60" y="51"/>
                      <a:pt x="63" y="46"/>
                      <a:pt x="60" y="25"/>
                    </a:cubicBezTo>
                    <a:cubicBezTo>
                      <a:pt x="55" y="28"/>
                      <a:pt x="49" y="27"/>
                      <a:pt x="44" y="26"/>
                    </a:cubicBezTo>
                    <a:cubicBezTo>
                      <a:pt x="44" y="21"/>
                      <a:pt x="47" y="21"/>
                      <a:pt x="49" y="21"/>
                    </a:cubicBezTo>
                    <a:cubicBezTo>
                      <a:pt x="54" y="20"/>
                      <a:pt x="57" y="16"/>
                      <a:pt x="55" y="12"/>
                    </a:cubicBezTo>
                    <a:cubicBezTo>
                      <a:pt x="52" y="8"/>
                      <a:pt x="47" y="0"/>
                      <a:pt x="43" y="4"/>
                    </a:cubicBezTo>
                    <a:cubicBezTo>
                      <a:pt x="36" y="12"/>
                      <a:pt x="27" y="8"/>
                      <a:pt x="19" y="9"/>
                    </a:cubicBezTo>
                    <a:cubicBezTo>
                      <a:pt x="16" y="10"/>
                      <a:pt x="14" y="12"/>
                      <a:pt x="13" y="15"/>
                    </a:cubicBezTo>
                    <a:cubicBezTo>
                      <a:pt x="13" y="17"/>
                      <a:pt x="13" y="20"/>
                      <a:pt x="15" y="20"/>
                    </a:cubicBezTo>
                    <a:cubicBezTo>
                      <a:pt x="20" y="19"/>
                      <a:pt x="27" y="16"/>
                      <a:pt x="25" y="25"/>
                    </a:cubicBezTo>
                    <a:cubicBezTo>
                      <a:pt x="22" y="34"/>
                      <a:pt x="17" y="32"/>
                      <a:pt x="10" y="2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C5FB0323-792C-4912-8ECD-867A209E10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1905" y="2575992"/>
                <a:ext cx="123976" cy="121280"/>
              </a:xfrm>
              <a:custGeom>
                <a:avLst/>
                <a:gdLst>
                  <a:gd name="T0" fmla="*/ 13 w 52"/>
                  <a:gd name="T1" fmla="*/ 51 h 51"/>
                  <a:gd name="T2" fmla="*/ 43 w 52"/>
                  <a:gd name="T3" fmla="*/ 41 h 51"/>
                  <a:gd name="T4" fmla="*/ 43 w 52"/>
                  <a:gd name="T5" fmla="*/ 23 h 51"/>
                  <a:gd name="T6" fmla="*/ 47 w 52"/>
                  <a:gd name="T7" fmla="*/ 15 h 51"/>
                  <a:gd name="T8" fmla="*/ 39 w 52"/>
                  <a:gd name="T9" fmla="*/ 0 h 51"/>
                  <a:gd name="T10" fmla="*/ 9 w 52"/>
                  <a:gd name="T11" fmla="*/ 15 h 51"/>
                  <a:gd name="T12" fmla="*/ 7 w 52"/>
                  <a:gd name="T13" fmla="*/ 22 h 51"/>
                  <a:gd name="T14" fmla="*/ 6 w 52"/>
                  <a:gd name="T15" fmla="*/ 39 h 51"/>
                  <a:gd name="T16" fmla="*/ 13 w 52"/>
                  <a:gd name="T17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1">
                    <a:moveTo>
                      <a:pt x="13" y="51"/>
                    </a:moveTo>
                    <a:cubicBezTo>
                      <a:pt x="23" y="49"/>
                      <a:pt x="34" y="46"/>
                      <a:pt x="43" y="41"/>
                    </a:cubicBezTo>
                    <a:cubicBezTo>
                      <a:pt x="48" y="38"/>
                      <a:pt x="46" y="29"/>
                      <a:pt x="43" y="23"/>
                    </a:cubicBezTo>
                    <a:cubicBezTo>
                      <a:pt x="42" y="20"/>
                      <a:pt x="45" y="18"/>
                      <a:pt x="47" y="15"/>
                    </a:cubicBezTo>
                    <a:cubicBezTo>
                      <a:pt x="52" y="7"/>
                      <a:pt x="49" y="0"/>
                      <a:pt x="39" y="0"/>
                    </a:cubicBezTo>
                    <a:cubicBezTo>
                      <a:pt x="35" y="0"/>
                      <a:pt x="10" y="12"/>
                      <a:pt x="9" y="15"/>
                    </a:cubicBezTo>
                    <a:cubicBezTo>
                      <a:pt x="8" y="18"/>
                      <a:pt x="6" y="21"/>
                      <a:pt x="7" y="22"/>
                    </a:cubicBezTo>
                    <a:cubicBezTo>
                      <a:pt x="13" y="28"/>
                      <a:pt x="11" y="33"/>
                      <a:pt x="6" y="39"/>
                    </a:cubicBezTo>
                    <a:cubicBezTo>
                      <a:pt x="0" y="47"/>
                      <a:pt x="7" y="51"/>
                      <a:pt x="13" y="5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36D39BE1-AB76-4EB6-88BE-3F27F57B01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2663" y="1733764"/>
                <a:ext cx="192702" cy="86244"/>
              </a:xfrm>
              <a:custGeom>
                <a:avLst/>
                <a:gdLst>
                  <a:gd name="T0" fmla="*/ 16 w 81"/>
                  <a:gd name="T1" fmla="*/ 29 h 36"/>
                  <a:gd name="T2" fmla="*/ 55 w 81"/>
                  <a:gd name="T3" fmla="*/ 22 h 36"/>
                  <a:gd name="T4" fmla="*/ 55 w 81"/>
                  <a:gd name="T5" fmla="*/ 20 h 36"/>
                  <a:gd name="T6" fmla="*/ 65 w 81"/>
                  <a:gd name="T7" fmla="*/ 27 h 36"/>
                  <a:gd name="T8" fmla="*/ 77 w 81"/>
                  <a:gd name="T9" fmla="*/ 23 h 36"/>
                  <a:gd name="T10" fmla="*/ 77 w 81"/>
                  <a:gd name="T11" fmla="*/ 13 h 36"/>
                  <a:gd name="T12" fmla="*/ 48 w 81"/>
                  <a:gd name="T13" fmla="*/ 6 h 36"/>
                  <a:gd name="T14" fmla="*/ 24 w 81"/>
                  <a:gd name="T15" fmla="*/ 4 h 36"/>
                  <a:gd name="T16" fmla="*/ 8 w 81"/>
                  <a:gd name="T17" fmla="*/ 9 h 36"/>
                  <a:gd name="T18" fmla="*/ 3 w 81"/>
                  <a:gd name="T19" fmla="*/ 22 h 36"/>
                  <a:gd name="T20" fmla="*/ 16 w 81"/>
                  <a:gd name="T21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1" h="36">
                    <a:moveTo>
                      <a:pt x="16" y="29"/>
                    </a:moveTo>
                    <a:cubicBezTo>
                      <a:pt x="29" y="26"/>
                      <a:pt x="44" y="36"/>
                      <a:pt x="55" y="22"/>
                    </a:cubicBezTo>
                    <a:cubicBezTo>
                      <a:pt x="56" y="21"/>
                      <a:pt x="55" y="20"/>
                      <a:pt x="55" y="20"/>
                    </a:cubicBezTo>
                    <a:cubicBezTo>
                      <a:pt x="58" y="22"/>
                      <a:pt x="61" y="25"/>
                      <a:pt x="65" y="27"/>
                    </a:cubicBezTo>
                    <a:cubicBezTo>
                      <a:pt x="70" y="30"/>
                      <a:pt x="74" y="29"/>
                      <a:pt x="77" y="23"/>
                    </a:cubicBezTo>
                    <a:cubicBezTo>
                      <a:pt x="79" y="20"/>
                      <a:pt x="81" y="14"/>
                      <a:pt x="77" y="13"/>
                    </a:cubicBezTo>
                    <a:cubicBezTo>
                      <a:pt x="67" y="10"/>
                      <a:pt x="56" y="1"/>
                      <a:pt x="48" y="6"/>
                    </a:cubicBezTo>
                    <a:cubicBezTo>
                      <a:pt x="37" y="13"/>
                      <a:pt x="32" y="8"/>
                      <a:pt x="24" y="4"/>
                    </a:cubicBezTo>
                    <a:cubicBezTo>
                      <a:pt x="17" y="0"/>
                      <a:pt x="12" y="5"/>
                      <a:pt x="8" y="9"/>
                    </a:cubicBezTo>
                    <a:cubicBezTo>
                      <a:pt x="4" y="12"/>
                      <a:pt x="0" y="17"/>
                      <a:pt x="3" y="22"/>
                    </a:cubicBezTo>
                    <a:cubicBezTo>
                      <a:pt x="5" y="27"/>
                      <a:pt x="10" y="31"/>
                      <a:pt x="16" y="29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191BD501-140E-426A-A32B-2FE1DEF61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1077" y="1514111"/>
                <a:ext cx="216958" cy="76811"/>
              </a:xfrm>
              <a:custGeom>
                <a:avLst/>
                <a:gdLst>
                  <a:gd name="T0" fmla="*/ 33 w 91"/>
                  <a:gd name="T1" fmla="*/ 15 h 32"/>
                  <a:gd name="T2" fmla="*/ 18 w 91"/>
                  <a:gd name="T3" fmla="*/ 23 h 32"/>
                  <a:gd name="T4" fmla="*/ 91 w 91"/>
                  <a:gd name="T5" fmla="*/ 8 h 32"/>
                  <a:gd name="T6" fmla="*/ 0 w 91"/>
                  <a:gd name="T7" fmla="*/ 1 h 32"/>
                  <a:gd name="T8" fmla="*/ 33 w 91"/>
                  <a:gd name="T9" fmla="*/ 1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2">
                    <a:moveTo>
                      <a:pt x="33" y="15"/>
                    </a:moveTo>
                    <a:cubicBezTo>
                      <a:pt x="28" y="17"/>
                      <a:pt x="25" y="19"/>
                      <a:pt x="18" y="23"/>
                    </a:cubicBezTo>
                    <a:cubicBezTo>
                      <a:pt x="46" y="27"/>
                      <a:pt x="70" y="32"/>
                      <a:pt x="91" y="8"/>
                    </a:cubicBezTo>
                    <a:cubicBezTo>
                      <a:pt x="60" y="0"/>
                      <a:pt x="30" y="5"/>
                      <a:pt x="0" y="1"/>
                    </a:cubicBezTo>
                    <a:cubicBezTo>
                      <a:pt x="5" y="24"/>
                      <a:pt x="22" y="9"/>
                      <a:pt x="33" y="1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9E1FC495-BB24-42BE-841C-B2E8A0C3B7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209" y="1700076"/>
                <a:ext cx="180573" cy="102415"/>
              </a:xfrm>
              <a:custGeom>
                <a:avLst/>
                <a:gdLst>
                  <a:gd name="T0" fmla="*/ 27 w 76"/>
                  <a:gd name="T1" fmla="*/ 8 h 43"/>
                  <a:gd name="T2" fmla="*/ 25 w 76"/>
                  <a:gd name="T3" fmla="*/ 21 h 43"/>
                  <a:gd name="T4" fmla="*/ 13 w 76"/>
                  <a:gd name="T5" fmla="*/ 7 h 43"/>
                  <a:gd name="T6" fmla="*/ 4 w 76"/>
                  <a:gd name="T7" fmla="*/ 4 h 43"/>
                  <a:gd name="T8" fmla="*/ 5 w 76"/>
                  <a:gd name="T9" fmla="*/ 15 h 43"/>
                  <a:gd name="T10" fmla="*/ 34 w 76"/>
                  <a:gd name="T11" fmla="*/ 26 h 43"/>
                  <a:gd name="T12" fmla="*/ 44 w 76"/>
                  <a:gd name="T13" fmla="*/ 28 h 43"/>
                  <a:gd name="T14" fmla="*/ 66 w 76"/>
                  <a:gd name="T15" fmla="*/ 37 h 43"/>
                  <a:gd name="T16" fmla="*/ 70 w 76"/>
                  <a:gd name="T17" fmla="*/ 16 h 43"/>
                  <a:gd name="T18" fmla="*/ 61 w 76"/>
                  <a:gd name="T19" fmla="*/ 7 h 43"/>
                  <a:gd name="T20" fmla="*/ 37 w 76"/>
                  <a:gd name="T21" fmla="*/ 0 h 43"/>
                  <a:gd name="T22" fmla="*/ 27 w 76"/>
                  <a:gd name="T23" fmla="*/ 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43">
                    <a:moveTo>
                      <a:pt x="27" y="8"/>
                    </a:moveTo>
                    <a:cubicBezTo>
                      <a:pt x="26" y="12"/>
                      <a:pt x="26" y="15"/>
                      <a:pt x="25" y="21"/>
                    </a:cubicBezTo>
                    <a:cubicBezTo>
                      <a:pt x="20" y="15"/>
                      <a:pt x="16" y="11"/>
                      <a:pt x="13" y="7"/>
                    </a:cubicBezTo>
                    <a:cubicBezTo>
                      <a:pt x="10" y="4"/>
                      <a:pt x="6" y="2"/>
                      <a:pt x="4" y="4"/>
                    </a:cubicBezTo>
                    <a:cubicBezTo>
                      <a:pt x="0" y="7"/>
                      <a:pt x="2" y="12"/>
                      <a:pt x="5" y="15"/>
                    </a:cubicBezTo>
                    <a:cubicBezTo>
                      <a:pt x="13" y="23"/>
                      <a:pt x="21" y="31"/>
                      <a:pt x="34" y="26"/>
                    </a:cubicBezTo>
                    <a:cubicBezTo>
                      <a:pt x="37" y="25"/>
                      <a:pt x="42" y="23"/>
                      <a:pt x="44" y="28"/>
                    </a:cubicBezTo>
                    <a:cubicBezTo>
                      <a:pt x="48" y="41"/>
                      <a:pt x="53" y="43"/>
                      <a:pt x="66" y="37"/>
                    </a:cubicBezTo>
                    <a:cubicBezTo>
                      <a:pt x="76" y="32"/>
                      <a:pt x="67" y="23"/>
                      <a:pt x="70" y="16"/>
                    </a:cubicBezTo>
                    <a:cubicBezTo>
                      <a:pt x="70" y="14"/>
                      <a:pt x="68" y="6"/>
                      <a:pt x="61" y="7"/>
                    </a:cubicBezTo>
                    <a:cubicBezTo>
                      <a:pt x="53" y="8"/>
                      <a:pt x="46" y="5"/>
                      <a:pt x="37" y="0"/>
                    </a:cubicBezTo>
                    <a:cubicBezTo>
                      <a:pt x="43" y="21"/>
                      <a:pt x="34" y="12"/>
                      <a:pt x="27" y="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9B421A06-1D35-4F6E-9DAB-82D66A0EB5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0565" y="226740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C308ECB5-58C2-4705-94E0-1CB98F43E2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75859" y="2628546"/>
                <a:ext cx="70073" cy="242562"/>
              </a:xfrm>
              <a:custGeom>
                <a:avLst/>
                <a:gdLst>
                  <a:gd name="T0" fmla="*/ 1 w 29"/>
                  <a:gd name="T1" fmla="*/ 15 h 102"/>
                  <a:gd name="T2" fmla="*/ 1 w 29"/>
                  <a:gd name="T3" fmla="*/ 91 h 102"/>
                  <a:gd name="T4" fmla="*/ 8 w 29"/>
                  <a:gd name="T5" fmla="*/ 96 h 102"/>
                  <a:gd name="T6" fmla="*/ 17 w 29"/>
                  <a:gd name="T7" fmla="*/ 102 h 102"/>
                  <a:gd name="T8" fmla="*/ 11 w 29"/>
                  <a:gd name="T9" fmla="*/ 90 h 102"/>
                  <a:gd name="T10" fmla="*/ 18 w 29"/>
                  <a:gd name="T11" fmla="*/ 63 h 102"/>
                  <a:gd name="T12" fmla="*/ 23 w 29"/>
                  <a:gd name="T13" fmla="*/ 55 h 102"/>
                  <a:gd name="T14" fmla="*/ 15 w 29"/>
                  <a:gd name="T15" fmla="*/ 11 h 102"/>
                  <a:gd name="T16" fmla="*/ 8 w 29"/>
                  <a:gd name="T17" fmla="*/ 0 h 102"/>
                  <a:gd name="T18" fmla="*/ 1 w 29"/>
                  <a:gd name="T19" fmla="*/ 10 h 102"/>
                  <a:gd name="T20" fmla="*/ 1 w 29"/>
                  <a:gd name="T21" fmla="*/ 15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02">
                    <a:moveTo>
                      <a:pt x="1" y="15"/>
                    </a:moveTo>
                    <a:cubicBezTo>
                      <a:pt x="6" y="40"/>
                      <a:pt x="4" y="66"/>
                      <a:pt x="1" y="91"/>
                    </a:cubicBezTo>
                    <a:cubicBezTo>
                      <a:pt x="1" y="95"/>
                      <a:pt x="0" y="100"/>
                      <a:pt x="8" y="96"/>
                    </a:cubicBezTo>
                    <a:cubicBezTo>
                      <a:pt x="12" y="94"/>
                      <a:pt x="12" y="102"/>
                      <a:pt x="17" y="102"/>
                    </a:cubicBezTo>
                    <a:cubicBezTo>
                      <a:pt x="18" y="96"/>
                      <a:pt x="14" y="94"/>
                      <a:pt x="11" y="90"/>
                    </a:cubicBezTo>
                    <a:cubicBezTo>
                      <a:pt x="4" y="81"/>
                      <a:pt x="9" y="61"/>
                      <a:pt x="18" y="63"/>
                    </a:cubicBezTo>
                    <a:cubicBezTo>
                      <a:pt x="29" y="64"/>
                      <a:pt x="24" y="60"/>
                      <a:pt x="23" y="55"/>
                    </a:cubicBezTo>
                    <a:cubicBezTo>
                      <a:pt x="21" y="40"/>
                      <a:pt x="10" y="28"/>
                      <a:pt x="15" y="11"/>
                    </a:cubicBezTo>
                    <a:cubicBezTo>
                      <a:pt x="16" y="8"/>
                      <a:pt x="13" y="0"/>
                      <a:pt x="8" y="0"/>
                    </a:cubicBezTo>
                    <a:cubicBezTo>
                      <a:pt x="5" y="0"/>
                      <a:pt x="1" y="5"/>
                      <a:pt x="1" y="10"/>
                    </a:cubicBezTo>
                    <a:cubicBezTo>
                      <a:pt x="1" y="12"/>
                      <a:pt x="1" y="13"/>
                      <a:pt x="1" y="1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3401F2D0-904C-4268-A8C2-D9932CC8EF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31842" y="4988131"/>
                <a:ext cx="114544" cy="130714"/>
              </a:xfrm>
              <a:custGeom>
                <a:avLst/>
                <a:gdLst>
                  <a:gd name="T0" fmla="*/ 22 w 48"/>
                  <a:gd name="T1" fmla="*/ 4 h 55"/>
                  <a:gd name="T2" fmla="*/ 12 w 48"/>
                  <a:gd name="T3" fmla="*/ 4 h 55"/>
                  <a:gd name="T4" fmla="*/ 2 w 48"/>
                  <a:gd name="T5" fmla="*/ 27 h 55"/>
                  <a:gd name="T6" fmla="*/ 12 w 48"/>
                  <a:gd name="T7" fmla="*/ 37 h 55"/>
                  <a:gd name="T8" fmla="*/ 14 w 48"/>
                  <a:gd name="T9" fmla="*/ 46 h 55"/>
                  <a:gd name="T10" fmla="*/ 14 w 48"/>
                  <a:gd name="T11" fmla="*/ 54 h 55"/>
                  <a:gd name="T12" fmla="*/ 24 w 48"/>
                  <a:gd name="T13" fmla="*/ 52 h 55"/>
                  <a:gd name="T14" fmla="*/ 47 w 48"/>
                  <a:gd name="T15" fmla="*/ 17 h 55"/>
                  <a:gd name="T16" fmla="*/ 47 w 48"/>
                  <a:gd name="T17" fmla="*/ 9 h 55"/>
                  <a:gd name="T18" fmla="*/ 22 w 48"/>
                  <a:gd name="T19" fmla="*/ 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55">
                    <a:moveTo>
                      <a:pt x="22" y="4"/>
                    </a:moveTo>
                    <a:cubicBezTo>
                      <a:pt x="21" y="0"/>
                      <a:pt x="12" y="3"/>
                      <a:pt x="12" y="4"/>
                    </a:cubicBezTo>
                    <a:cubicBezTo>
                      <a:pt x="12" y="13"/>
                      <a:pt x="5" y="19"/>
                      <a:pt x="2" y="27"/>
                    </a:cubicBezTo>
                    <a:cubicBezTo>
                      <a:pt x="0" y="34"/>
                      <a:pt x="10" y="32"/>
                      <a:pt x="12" y="37"/>
                    </a:cubicBezTo>
                    <a:cubicBezTo>
                      <a:pt x="13" y="40"/>
                      <a:pt x="15" y="43"/>
                      <a:pt x="14" y="46"/>
                    </a:cubicBezTo>
                    <a:cubicBezTo>
                      <a:pt x="14" y="49"/>
                      <a:pt x="10" y="52"/>
                      <a:pt x="14" y="54"/>
                    </a:cubicBezTo>
                    <a:cubicBezTo>
                      <a:pt x="17" y="55"/>
                      <a:pt x="22" y="55"/>
                      <a:pt x="24" y="52"/>
                    </a:cubicBezTo>
                    <a:cubicBezTo>
                      <a:pt x="30" y="39"/>
                      <a:pt x="37" y="27"/>
                      <a:pt x="47" y="17"/>
                    </a:cubicBezTo>
                    <a:cubicBezTo>
                      <a:pt x="48" y="16"/>
                      <a:pt x="47" y="13"/>
                      <a:pt x="47" y="9"/>
                    </a:cubicBezTo>
                    <a:cubicBezTo>
                      <a:pt x="36" y="14"/>
                      <a:pt x="28" y="18"/>
                      <a:pt x="22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1AF3F115-1753-4810-B0B7-22500F4AF0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4600" y="20531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04476788-D478-4AE4-90BC-1C9BBFE009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6989" y="1669081"/>
                <a:ext cx="164402" cy="83549"/>
              </a:xfrm>
              <a:custGeom>
                <a:avLst/>
                <a:gdLst>
                  <a:gd name="T0" fmla="*/ 13 w 69"/>
                  <a:gd name="T1" fmla="*/ 32 h 35"/>
                  <a:gd name="T2" fmla="*/ 21 w 69"/>
                  <a:gd name="T3" fmla="*/ 33 h 35"/>
                  <a:gd name="T4" fmla="*/ 39 w 69"/>
                  <a:gd name="T5" fmla="*/ 23 h 35"/>
                  <a:gd name="T6" fmla="*/ 48 w 69"/>
                  <a:gd name="T7" fmla="*/ 22 h 35"/>
                  <a:gd name="T8" fmla="*/ 57 w 69"/>
                  <a:gd name="T9" fmla="*/ 24 h 35"/>
                  <a:gd name="T10" fmla="*/ 68 w 69"/>
                  <a:gd name="T11" fmla="*/ 4 h 35"/>
                  <a:gd name="T12" fmla="*/ 57 w 69"/>
                  <a:gd name="T13" fmla="*/ 4 h 35"/>
                  <a:gd name="T14" fmla="*/ 45 w 69"/>
                  <a:gd name="T15" fmla="*/ 3 h 35"/>
                  <a:gd name="T16" fmla="*/ 35 w 69"/>
                  <a:gd name="T17" fmla="*/ 7 h 35"/>
                  <a:gd name="T18" fmla="*/ 11 w 69"/>
                  <a:gd name="T19" fmla="*/ 22 h 35"/>
                  <a:gd name="T20" fmla="*/ 1 w 69"/>
                  <a:gd name="T21" fmla="*/ 30 h 35"/>
                  <a:gd name="T22" fmla="*/ 13 w 69"/>
                  <a:gd name="T23" fmla="*/ 3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35">
                    <a:moveTo>
                      <a:pt x="13" y="32"/>
                    </a:moveTo>
                    <a:cubicBezTo>
                      <a:pt x="16" y="32"/>
                      <a:pt x="18" y="33"/>
                      <a:pt x="21" y="33"/>
                    </a:cubicBezTo>
                    <a:cubicBezTo>
                      <a:pt x="29" y="34"/>
                      <a:pt x="37" y="35"/>
                      <a:pt x="39" y="23"/>
                    </a:cubicBezTo>
                    <a:cubicBezTo>
                      <a:pt x="41" y="12"/>
                      <a:pt x="44" y="16"/>
                      <a:pt x="48" y="22"/>
                    </a:cubicBezTo>
                    <a:cubicBezTo>
                      <a:pt x="51" y="27"/>
                      <a:pt x="53" y="27"/>
                      <a:pt x="57" y="24"/>
                    </a:cubicBezTo>
                    <a:cubicBezTo>
                      <a:pt x="64" y="18"/>
                      <a:pt x="69" y="12"/>
                      <a:pt x="68" y="4"/>
                    </a:cubicBezTo>
                    <a:cubicBezTo>
                      <a:pt x="68" y="0"/>
                      <a:pt x="61" y="1"/>
                      <a:pt x="57" y="4"/>
                    </a:cubicBezTo>
                    <a:cubicBezTo>
                      <a:pt x="53" y="6"/>
                      <a:pt x="49" y="5"/>
                      <a:pt x="45" y="3"/>
                    </a:cubicBezTo>
                    <a:cubicBezTo>
                      <a:pt x="41" y="1"/>
                      <a:pt x="38" y="5"/>
                      <a:pt x="35" y="7"/>
                    </a:cubicBezTo>
                    <a:cubicBezTo>
                      <a:pt x="28" y="13"/>
                      <a:pt x="20" y="19"/>
                      <a:pt x="11" y="22"/>
                    </a:cubicBezTo>
                    <a:cubicBezTo>
                      <a:pt x="6" y="23"/>
                      <a:pt x="0" y="24"/>
                      <a:pt x="1" y="30"/>
                    </a:cubicBezTo>
                    <a:cubicBezTo>
                      <a:pt x="2" y="35"/>
                      <a:pt x="9" y="31"/>
                      <a:pt x="13" y="3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F112107C-F2B7-4EA5-A876-0290D84FEA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953" y="1566667"/>
                <a:ext cx="161708" cy="87592"/>
              </a:xfrm>
              <a:custGeom>
                <a:avLst/>
                <a:gdLst>
                  <a:gd name="T0" fmla="*/ 4 w 68"/>
                  <a:gd name="T1" fmla="*/ 12 h 37"/>
                  <a:gd name="T2" fmla="*/ 21 w 68"/>
                  <a:gd name="T3" fmla="*/ 18 h 37"/>
                  <a:gd name="T4" fmla="*/ 10 w 68"/>
                  <a:gd name="T5" fmla="*/ 28 h 37"/>
                  <a:gd name="T6" fmla="*/ 53 w 68"/>
                  <a:gd name="T7" fmla="*/ 35 h 37"/>
                  <a:gd name="T8" fmla="*/ 64 w 68"/>
                  <a:gd name="T9" fmla="*/ 33 h 37"/>
                  <a:gd name="T10" fmla="*/ 60 w 68"/>
                  <a:gd name="T11" fmla="*/ 23 h 37"/>
                  <a:gd name="T12" fmla="*/ 5 w 68"/>
                  <a:gd name="T13" fmla="*/ 3 h 37"/>
                  <a:gd name="T14" fmla="*/ 0 w 68"/>
                  <a:gd name="T15" fmla="*/ 7 h 37"/>
                  <a:gd name="T16" fmla="*/ 4 w 68"/>
                  <a:gd name="T17" fmla="*/ 1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37">
                    <a:moveTo>
                      <a:pt x="4" y="12"/>
                    </a:moveTo>
                    <a:cubicBezTo>
                      <a:pt x="9" y="15"/>
                      <a:pt x="17" y="12"/>
                      <a:pt x="21" y="18"/>
                    </a:cubicBezTo>
                    <a:cubicBezTo>
                      <a:pt x="19" y="23"/>
                      <a:pt x="11" y="19"/>
                      <a:pt x="10" y="28"/>
                    </a:cubicBezTo>
                    <a:cubicBezTo>
                      <a:pt x="26" y="22"/>
                      <a:pt x="40" y="27"/>
                      <a:pt x="53" y="35"/>
                    </a:cubicBezTo>
                    <a:cubicBezTo>
                      <a:pt x="56" y="37"/>
                      <a:pt x="61" y="36"/>
                      <a:pt x="64" y="33"/>
                    </a:cubicBezTo>
                    <a:cubicBezTo>
                      <a:pt x="68" y="27"/>
                      <a:pt x="62" y="25"/>
                      <a:pt x="60" y="23"/>
                    </a:cubicBezTo>
                    <a:cubicBezTo>
                      <a:pt x="44" y="11"/>
                      <a:pt x="27" y="0"/>
                      <a:pt x="5" y="3"/>
                    </a:cubicBezTo>
                    <a:cubicBezTo>
                      <a:pt x="2" y="3"/>
                      <a:pt x="0" y="4"/>
                      <a:pt x="0" y="7"/>
                    </a:cubicBezTo>
                    <a:cubicBezTo>
                      <a:pt x="0" y="9"/>
                      <a:pt x="2" y="11"/>
                      <a:pt x="4" y="1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AA406F67-8003-46CA-B27C-DC203459E1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9375" y="4186332"/>
                <a:ext cx="227738" cy="86244"/>
              </a:xfrm>
              <a:custGeom>
                <a:avLst/>
                <a:gdLst>
                  <a:gd name="T0" fmla="*/ 96 w 96"/>
                  <a:gd name="T1" fmla="*/ 33 h 36"/>
                  <a:gd name="T2" fmla="*/ 74 w 96"/>
                  <a:gd name="T3" fmla="*/ 24 h 36"/>
                  <a:gd name="T4" fmla="*/ 53 w 96"/>
                  <a:gd name="T5" fmla="*/ 15 h 36"/>
                  <a:gd name="T6" fmla="*/ 30 w 96"/>
                  <a:gd name="T7" fmla="*/ 11 h 36"/>
                  <a:gd name="T8" fmla="*/ 0 w 96"/>
                  <a:gd name="T9" fmla="*/ 14 h 36"/>
                  <a:gd name="T10" fmla="*/ 35 w 96"/>
                  <a:gd name="T11" fmla="*/ 21 h 36"/>
                  <a:gd name="T12" fmla="*/ 41 w 96"/>
                  <a:gd name="T13" fmla="*/ 24 h 36"/>
                  <a:gd name="T14" fmla="*/ 96 w 96"/>
                  <a:gd name="T15" fmla="*/ 3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6" h="36">
                    <a:moveTo>
                      <a:pt x="96" y="33"/>
                    </a:moveTo>
                    <a:cubicBezTo>
                      <a:pt x="88" y="24"/>
                      <a:pt x="76" y="30"/>
                      <a:pt x="74" y="24"/>
                    </a:cubicBezTo>
                    <a:cubicBezTo>
                      <a:pt x="69" y="13"/>
                      <a:pt x="61" y="16"/>
                      <a:pt x="53" y="15"/>
                    </a:cubicBezTo>
                    <a:cubicBezTo>
                      <a:pt x="45" y="14"/>
                      <a:pt x="38" y="14"/>
                      <a:pt x="30" y="11"/>
                    </a:cubicBezTo>
                    <a:cubicBezTo>
                      <a:pt x="21" y="7"/>
                      <a:pt x="9" y="0"/>
                      <a:pt x="0" y="14"/>
                    </a:cubicBezTo>
                    <a:cubicBezTo>
                      <a:pt x="11" y="19"/>
                      <a:pt x="21" y="26"/>
                      <a:pt x="35" y="21"/>
                    </a:cubicBezTo>
                    <a:cubicBezTo>
                      <a:pt x="36" y="21"/>
                      <a:pt x="39" y="23"/>
                      <a:pt x="41" y="24"/>
                    </a:cubicBezTo>
                    <a:cubicBezTo>
                      <a:pt x="57" y="36"/>
                      <a:pt x="76" y="33"/>
                      <a:pt x="96" y="33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EA657EBD-9F5A-498A-A35F-948392E6D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70575" y="1570710"/>
                <a:ext cx="142841" cy="83549"/>
              </a:xfrm>
              <a:custGeom>
                <a:avLst/>
                <a:gdLst>
                  <a:gd name="T0" fmla="*/ 52 w 60"/>
                  <a:gd name="T1" fmla="*/ 24 h 35"/>
                  <a:gd name="T2" fmla="*/ 56 w 60"/>
                  <a:gd name="T3" fmla="*/ 14 h 35"/>
                  <a:gd name="T4" fmla="*/ 6 w 60"/>
                  <a:gd name="T5" fmla="*/ 18 h 35"/>
                  <a:gd name="T6" fmla="*/ 0 w 60"/>
                  <a:gd name="T7" fmla="*/ 30 h 35"/>
                  <a:gd name="T8" fmla="*/ 52 w 60"/>
                  <a:gd name="T9" fmla="*/ 2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35">
                    <a:moveTo>
                      <a:pt x="52" y="24"/>
                    </a:moveTo>
                    <a:cubicBezTo>
                      <a:pt x="57" y="23"/>
                      <a:pt x="60" y="19"/>
                      <a:pt x="56" y="14"/>
                    </a:cubicBezTo>
                    <a:cubicBezTo>
                      <a:pt x="43" y="0"/>
                      <a:pt x="16" y="3"/>
                      <a:pt x="6" y="18"/>
                    </a:cubicBezTo>
                    <a:cubicBezTo>
                      <a:pt x="4" y="22"/>
                      <a:pt x="2" y="25"/>
                      <a:pt x="0" y="30"/>
                    </a:cubicBezTo>
                    <a:cubicBezTo>
                      <a:pt x="19" y="35"/>
                      <a:pt x="35" y="27"/>
                      <a:pt x="52" y="2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22C5CDD9-9EFE-4971-9DEB-A9FD42D90F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31389" y="2888627"/>
                <a:ext cx="145537" cy="114543"/>
              </a:xfrm>
              <a:custGeom>
                <a:avLst/>
                <a:gdLst>
                  <a:gd name="T0" fmla="*/ 19 w 61"/>
                  <a:gd name="T1" fmla="*/ 8 h 48"/>
                  <a:gd name="T2" fmla="*/ 8 w 61"/>
                  <a:gd name="T3" fmla="*/ 29 h 48"/>
                  <a:gd name="T4" fmla="*/ 6 w 61"/>
                  <a:gd name="T5" fmla="*/ 48 h 48"/>
                  <a:gd name="T6" fmla="*/ 21 w 61"/>
                  <a:gd name="T7" fmla="*/ 37 h 48"/>
                  <a:gd name="T8" fmla="*/ 29 w 61"/>
                  <a:gd name="T9" fmla="*/ 41 h 48"/>
                  <a:gd name="T10" fmla="*/ 57 w 61"/>
                  <a:gd name="T11" fmla="*/ 25 h 48"/>
                  <a:gd name="T12" fmla="*/ 55 w 61"/>
                  <a:gd name="T13" fmla="*/ 17 h 48"/>
                  <a:gd name="T14" fmla="*/ 26 w 61"/>
                  <a:gd name="T15" fmla="*/ 4 h 48"/>
                  <a:gd name="T16" fmla="*/ 21 w 61"/>
                  <a:gd name="T17" fmla="*/ 2 h 48"/>
                  <a:gd name="T18" fmla="*/ 19 w 61"/>
                  <a:gd name="T19" fmla="*/ 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" h="48">
                    <a:moveTo>
                      <a:pt x="19" y="8"/>
                    </a:moveTo>
                    <a:cubicBezTo>
                      <a:pt x="18" y="16"/>
                      <a:pt x="17" y="24"/>
                      <a:pt x="8" y="29"/>
                    </a:cubicBezTo>
                    <a:cubicBezTo>
                      <a:pt x="1" y="33"/>
                      <a:pt x="0" y="40"/>
                      <a:pt x="6" y="48"/>
                    </a:cubicBezTo>
                    <a:cubicBezTo>
                      <a:pt x="4" y="33"/>
                      <a:pt x="14" y="38"/>
                      <a:pt x="21" y="37"/>
                    </a:cubicBezTo>
                    <a:cubicBezTo>
                      <a:pt x="25" y="37"/>
                      <a:pt x="28" y="41"/>
                      <a:pt x="29" y="41"/>
                    </a:cubicBezTo>
                    <a:cubicBezTo>
                      <a:pt x="36" y="32"/>
                      <a:pt x="49" y="33"/>
                      <a:pt x="57" y="25"/>
                    </a:cubicBezTo>
                    <a:cubicBezTo>
                      <a:pt x="61" y="20"/>
                      <a:pt x="57" y="17"/>
                      <a:pt x="55" y="17"/>
                    </a:cubicBezTo>
                    <a:cubicBezTo>
                      <a:pt x="40" y="24"/>
                      <a:pt x="34" y="11"/>
                      <a:pt x="26" y="4"/>
                    </a:cubicBezTo>
                    <a:cubicBezTo>
                      <a:pt x="25" y="3"/>
                      <a:pt x="24" y="0"/>
                      <a:pt x="21" y="2"/>
                    </a:cubicBezTo>
                    <a:cubicBezTo>
                      <a:pt x="19" y="3"/>
                      <a:pt x="19" y="5"/>
                      <a:pt x="19" y="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0D4F8FC4-BB65-483A-B449-DF028CB187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3924" y="4062355"/>
                <a:ext cx="109154" cy="111847"/>
              </a:xfrm>
              <a:custGeom>
                <a:avLst/>
                <a:gdLst>
                  <a:gd name="T0" fmla="*/ 7 w 46"/>
                  <a:gd name="T1" fmla="*/ 17 h 47"/>
                  <a:gd name="T2" fmla="*/ 8 w 46"/>
                  <a:gd name="T3" fmla="*/ 36 h 47"/>
                  <a:gd name="T4" fmla="*/ 20 w 46"/>
                  <a:gd name="T5" fmla="*/ 29 h 47"/>
                  <a:gd name="T6" fmla="*/ 27 w 46"/>
                  <a:gd name="T7" fmla="*/ 40 h 47"/>
                  <a:gd name="T8" fmla="*/ 34 w 46"/>
                  <a:gd name="T9" fmla="*/ 45 h 47"/>
                  <a:gd name="T10" fmla="*/ 38 w 46"/>
                  <a:gd name="T11" fmla="*/ 37 h 47"/>
                  <a:gd name="T12" fmla="*/ 36 w 46"/>
                  <a:gd name="T13" fmla="*/ 25 h 47"/>
                  <a:gd name="T14" fmla="*/ 39 w 46"/>
                  <a:gd name="T15" fmla="*/ 14 h 47"/>
                  <a:gd name="T16" fmla="*/ 46 w 46"/>
                  <a:gd name="T17" fmla="*/ 8 h 47"/>
                  <a:gd name="T18" fmla="*/ 14 w 46"/>
                  <a:gd name="T19" fmla="*/ 5 h 47"/>
                  <a:gd name="T20" fmla="*/ 7 w 46"/>
                  <a:gd name="T21" fmla="*/ 1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47">
                    <a:moveTo>
                      <a:pt x="7" y="17"/>
                    </a:moveTo>
                    <a:cubicBezTo>
                      <a:pt x="2" y="24"/>
                      <a:pt x="0" y="30"/>
                      <a:pt x="8" y="36"/>
                    </a:cubicBezTo>
                    <a:cubicBezTo>
                      <a:pt x="17" y="43"/>
                      <a:pt x="14" y="28"/>
                      <a:pt x="20" y="29"/>
                    </a:cubicBezTo>
                    <a:cubicBezTo>
                      <a:pt x="25" y="31"/>
                      <a:pt x="24" y="36"/>
                      <a:pt x="27" y="40"/>
                    </a:cubicBezTo>
                    <a:cubicBezTo>
                      <a:pt x="29" y="42"/>
                      <a:pt x="30" y="47"/>
                      <a:pt x="34" y="45"/>
                    </a:cubicBezTo>
                    <a:cubicBezTo>
                      <a:pt x="38" y="44"/>
                      <a:pt x="41" y="40"/>
                      <a:pt x="38" y="37"/>
                    </a:cubicBezTo>
                    <a:cubicBezTo>
                      <a:pt x="36" y="33"/>
                      <a:pt x="41" y="29"/>
                      <a:pt x="36" y="25"/>
                    </a:cubicBezTo>
                    <a:cubicBezTo>
                      <a:pt x="29" y="20"/>
                      <a:pt x="35" y="16"/>
                      <a:pt x="39" y="14"/>
                    </a:cubicBezTo>
                    <a:cubicBezTo>
                      <a:pt x="41" y="12"/>
                      <a:pt x="46" y="13"/>
                      <a:pt x="46" y="8"/>
                    </a:cubicBezTo>
                    <a:cubicBezTo>
                      <a:pt x="36" y="0"/>
                      <a:pt x="22" y="25"/>
                      <a:pt x="14" y="5"/>
                    </a:cubicBezTo>
                    <a:cubicBezTo>
                      <a:pt x="6" y="6"/>
                      <a:pt x="11" y="14"/>
                      <a:pt x="7" y="1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2008A788-8E9E-4EEC-A7F6-B12C86B6C0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6242" y="3484250"/>
                <a:ext cx="207525" cy="88939"/>
              </a:xfrm>
              <a:custGeom>
                <a:avLst/>
                <a:gdLst>
                  <a:gd name="T0" fmla="*/ 22 w 87"/>
                  <a:gd name="T1" fmla="*/ 4 h 37"/>
                  <a:gd name="T2" fmla="*/ 0 w 87"/>
                  <a:gd name="T3" fmla="*/ 9 h 37"/>
                  <a:gd name="T4" fmla="*/ 7 w 87"/>
                  <a:gd name="T5" fmla="*/ 7 h 37"/>
                  <a:gd name="T6" fmla="*/ 52 w 87"/>
                  <a:gd name="T7" fmla="*/ 29 h 37"/>
                  <a:gd name="T8" fmla="*/ 77 w 87"/>
                  <a:gd name="T9" fmla="*/ 36 h 37"/>
                  <a:gd name="T10" fmla="*/ 85 w 87"/>
                  <a:gd name="T11" fmla="*/ 33 h 37"/>
                  <a:gd name="T12" fmla="*/ 79 w 87"/>
                  <a:gd name="T13" fmla="*/ 26 h 37"/>
                  <a:gd name="T14" fmla="*/ 22 w 87"/>
                  <a:gd name="T15" fmla="*/ 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7" h="37">
                    <a:moveTo>
                      <a:pt x="22" y="4"/>
                    </a:moveTo>
                    <a:cubicBezTo>
                      <a:pt x="15" y="1"/>
                      <a:pt x="6" y="0"/>
                      <a:pt x="0" y="9"/>
                    </a:cubicBezTo>
                    <a:cubicBezTo>
                      <a:pt x="2" y="7"/>
                      <a:pt x="5" y="5"/>
                      <a:pt x="7" y="7"/>
                    </a:cubicBezTo>
                    <a:cubicBezTo>
                      <a:pt x="21" y="17"/>
                      <a:pt x="40" y="16"/>
                      <a:pt x="52" y="29"/>
                    </a:cubicBezTo>
                    <a:cubicBezTo>
                      <a:pt x="59" y="37"/>
                      <a:pt x="68" y="36"/>
                      <a:pt x="77" y="36"/>
                    </a:cubicBezTo>
                    <a:cubicBezTo>
                      <a:pt x="80" y="36"/>
                      <a:pt x="84" y="37"/>
                      <a:pt x="85" y="33"/>
                    </a:cubicBezTo>
                    <a:cubicBezTo>
                      <a:pt x="87" y="28"/>
                      <a:pt x="82" y="28"/>
                      <a:pt x="79" y="26"/>
                    </a:cubicBezTo>
                    <a:cubicBezTo>
                      <a:pt x="60" y="19"/>
                      <a:pt x="41" y="10"/>
                      <a:pt x="22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E57B276B-44CB-401F-A4E3-71130F1399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4778" y="3823835"/>
                <a:ext cx="130714" cy="97025"/>
              </a:xfrm>
              <a:custGeom>
                <a:avLst/>
                <a:gdLst>
                  <a:gd name="T0" fmla="*/ 46 w 55"/>
                  <a:gd name="T1" fmla="*/ 10 h 41"/>
                  <a:gd name="T2" fmla="*/ 34 w 55"/>
                  <a:gd name="T3" fmla="*/ 6 h 41"/>
                  <a:gd name="T4" fmla="*/ 22 w 55"/>
                  <a:gd name="T5" fmla="*/ 14 h 41"/>
                  <a:gd name="T6" fmla="*/ 0 w 55"/>
                  <a:gd name="T7" fmla="*/ 27 h 41"/>
                  <a:gd name="T8" fmla="*/ 24 w 55"/>
                  <a:gd name="T9" fmla="*/ 36 h 41"/>
                  <a:gd name="T10" fmla="*/ 34 w 55"/>
                  <a:gd name="T11" fmla="*/ 41 h 41"/>
                  <a:gd name="T12" fmla="*/ 36 w 55"/>
                  <a:gd name="T13" fmla="*/ 34 h 41"/>
                  <a:gd name="T14" fmla="*/ 38 w 55"/>
                  <a:gd name="T15" fmla="*/ 29 h 41"/>
                  <a:gd name="T16" fmla="*/ 46 w 55"/>
                  <a:gd name="T17" fmla="*/ 1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41">
                    <a:moveTo>
                      <a:pt x="46" y="10"/>
                    </a:moveTo>
                    <a:cubicBezTo>
                      <a:pt x="45" y="0"/>
                      <a:pt x="40" y="2"/>
                      <a:pt x="34" y="6"/>
                    </a:cubicBezTo>
                    <a:cubicBezTo>
                      <a:pt x="30" y="9"/>
                      <a:pt x="28" y="17"/>
                      <a:pt x="22" y="14"/>
                    </a:cubicBezTo>
                    <a:cubicBezTo>
                      <a:pt x="10" y="9"/>
                      <a:pt x="7" y="18"/>
                      <a:pt x="0" y="27"/>
                    </a:cubicBezTo>
                    <a:cubicBezTo>
                      <a:pt x="14" y="22"/>
                      <a:pt x="23" y="20"/>
                      <a:pt x="24" y="36"/>
                    </a:cubicBezTo>
                    <a:cubicBezTo>
                      <a:pt x="24" y="41"/>
                      <a:pt x="30" y="41"/>
                      <a:pt x="34" y="41"/>
                    </a:cubicBezTo>
                    <a:cubicBezTo>
                      <a:pt x="41" y="40"/>
                      <a:pt x="36" y="37"/>
                      <a:pt x="36" y="34"/>
                    </a:cubicBezTo>
                    <a:cubicBezTo>
                      <a:pt x="35" y="32"/>
                      <a:pt x="36" y="30"/>
                      <a:pt x="38" y="29"/>
                    </a:cubicBezTo>
                    <a:cubicBezTo>
                      <a:pt x="55" y="28"/>
                      <a:pt x="46" y="17"/>
                      <a:pt x="46" y="1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2DAB554E-D9A3-41EF-961A-4F39D5FCA7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3236" y="5087852"/>
                <a:ext cx="80854" cy="98372"/>
              </a:xfrm>
              <a:custGeom>
                <a:avLst/>
                <a:gdLst>
                  <a:gd name="T0" fmla="*/ 22 w 34"/>
                  <a:gd name="T1" fmla="*/ 6 h 41"/>
                  <a:gd name="T2" fmla="*/ 0 w 34"/>
                  <a:gd name="T3" fmla="*/ 5 h 41"/>
                  <a:gd name="T4" fmla="*/ 4 w 34"/>
                  <a:gd name="T5" fmla="*/ 27 h 41"/>
                  <a:gd name="T6" fmla="*/ 18 w 34"/>
                  <a:gd name="T7" fmla="*/ 38 h 41"/>
                  <a:gd name="T8" fmla="*/ 34 w 34"/>
                  <a:gd name="T9" fmla="*/ 14 h 41"/>
                  <a:gd name="T10" fmla="*/ 22 w 34"/>
                  <a:gd name="T11" fmla="*/ 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41">
                    <a:moveTo>
                      <a:pt x="22" y="6"/>
                    </a:moveTo>
                    <a:cubicBezTo>
                      <a:pt x="14" y="12"/>
                      <a:pt x="8" y="8"/>
                      <a:pt x="0" y="5"/>
                    </a:cubicBezTo>
                    <a:cubicBezTo>
                      <a:pt x="1" y="14"/>
                      <a:pt x="3" y="20"/>
                      <a:pt x="4" y="27"/>
                    </a:cubicBezTo>
                    <a:cubicBezTo>
                      <a:pt x="4" y="34"/>
                      <a:pt x="12" y="41"/>
                      <a:pt x="18" y="38"/>
                    </a:cubicBezTo>
                    <a:cubicBezTo>
                      <a:pt x="26" y="33"/>
                      <a:pt x="34" y="25"/>
                      <a:pt x="34" y="14"/>
                    </a:cubicBezTo>
                    <a:cubicBezTo>
                      <a:pt x="34" y="6"/>
                      <a:pt x="29" y="0"/>
                      <a:pt x="22" y="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72F0B32D-5336-450F-9CD3-FF744870A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8181" y="3610921"/>
                <a:ext cx="74116" cy="119933"/>
              </a:xfrm>
              <a:custGeom>
                <a:avLst/>
                <a:gdLst>
                  <a:gd name="T0" fmla="*/ 7 w 31"/>
                  <a:gd name="T1" fmla="*/ 25 h 50"/>
                  <a:gd name="T2" fmla="*/ 12 w 31"/>
                  <a:gd name="T3" fmla="*/ 44 h 50"/>
                  <a:gd name="T4" fmla="*/ 23 w 31"/>
                  <a:gd name="T5" fmla="*/ 46 h 50"/>
                  <a:gd name="T6" fmla="*/ 29 w 31"/>
                  <a:gd name="T7" fmla="*/ 17 h 50"/>
                  <a:gd name="T8" fmla="*/ 19 w 31"/>
                  <a:gd name="T9" fmla="*/ 1 h 50"/>
                  <a:gd name="T10" fmla="*/ 11 w 31"/>
                  <a:gd name="T11" fmla="*/ 13 h 50"/>
                  <a:gd name="T12" fmla="*/ 7 w 31"/>
                  <a:gd name="T13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0">
                    <a:moveTo>
                      <a:pt x="7" y="25"/>
                    </a:moveTo>
                    <a:cubicBezTo>
                      <a:pt x="0" y="33"/>
                      <a:pt x="12" y="37"/>
                      <a:pt x="12" y="44"/>
                    </a:cubicBezTo>
                    <a:cubicBezTo>
                      <a:pt x="12" y="50"/>
                      <a:pt x="19" y="45"/>
                      <a:pt x="23" y="46"/>
                    </a:cubicBezTo>
                    <a:cubicBezTo>
                      <a:pt x="22" y="36"/>
                      <a:pt x="25" y="27"/>
                      <a:pt x="29" y="17"/>
                    </a:cubicBezTo>
                    <a:cubicBezTo>
                      <a:pt x="31" y="10"/>
                      <a:pt x="29" y="2"/>
                      <a:pt x="19" y="1"/>
                    </a:cubicBezTo>
                    <a:cubicBezTo>
                      <a:pt x="8" y="0"/>
                      <a:pt x="11" y="8"/>
                      <a:pt x="11" y="13"/>
                    </a:cubicBezTo>
                    <a:cubicBezTo>
                      <a:pt x="11" y="17"/>
                      <a:pt x="11" y="21"/>
                      <a:pt x="7" y="2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86592DDA-6560-4683-B1FD-3AF1A09CCA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0504" y="3563757"/>
                <a:ext cx="136104" cy="61987"/>
              </a:xfrm>
              <a:custGeom>
                <a:avLst/>
                <a:gdLst>
                  <a:gd name="T0" fmla="*/ 57 w 57"/>
                  <a:gd name="T1" fmla="*/ 16 h 26"/>
                  <a:gd name="T2" fmla="*/ 25 w 57"/>
                  <a:gd name="T3" fmla="*/ 5 h 26"/>
                  <a:gd name="T4" fmla="*/ 15 w 57"/>
                  <a:gd name="T5" fmla="*/ 17 h 26"/>
                  <a:gd name="T6" fmla="*/ 0 w 57"/>
                  <a:gd name="T7" fmla="*/ 18 h 26"/>
                  <a:gd name="T8" fmla="*/ 57 w 57"/>
                  <a:gd name="T9" fmla="*/ 1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26">
                    <a:moveTo>
                      <a:pt x="57" y="16"/>
                    </a:moveTo>
                    <a:cubicBezTo>
                      <a:pt x="47" y="6"/>
                      <a:pt x="35" y="8"/>
                      <a:pt x="25" y="5"/>
                    </a:cubicBezTo>
                    <a:cubicBezTo>
                      <a:pt x="9" y="0"/>
                      <a:pt x="8" y="4"/>
                      <a:pt x="15" y="17"/>
                    </a:cubicBezTo>
                    <a:cubicBezTo>
                      <a:pt x="9" y="18"/>
                      <a:pt x="5" y="18"/>
                      <a:pt x="0" y="18"/>
                    </a:cubicBezTo>
                    <a:cubicBezTo>
                      <a:pt x="20" y="26"/>
                      <a:pt x="38" y="22"/>
                      <a:pt x="57" y="1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55D126CA-1AEC-496D-883B-0C9227549B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5098" y="3827880"/>
                <a:ext cx="56597" cy="92982"/>
              </a:xfrm>
              <a:custGeom>
                <a:avLst/>
                <a:gdLst>
                  <a:gd name="T0" fmla="*/ 8 w 24"/>
                  <a:gd name="T1" fmla="*/ 0 h 39"/>
                  <a:gd name="T2" fmla="*/ 5 w 24"/>
                  <a:gd name="T3" fmla="*/ 1 h 39"/>
                  <a:gd name="T4" fmla="*/ 9 w 24"/>
                  <a:gd name="T5" fmla="*/ 37 h 39"/>
                  <a:gd name="T6" fmla="*/ 14 w 24"/>
                  <a:gd name="T7" fmla="*/ 38 h 39"/>
                  <a:gd name="T8" fmla="*/ 23 w 24"/>
                  <a:gd name="T9" fmla="*/ 22 h 39"/>
                  <a:gd name="T10" fmla="*/ 8 w 24"/>
                  <a:gd name="T1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39">
                    <a:moveTo>
                      <a:pt x="8" y="0"/>
                    </a:moveTo>
                    <a:cubicBezTo>
                      <a:pt x="7" y="1"/>
                      <a:pt x="6" y="1"/>
                      <a:pt x="5" y="1"/>
                    </a:cubicBezTo>
                    <a:cubicBezTo>
                      <a:pt x="0" y="5"/>
                      <a:pt x="3" y="34"/>
                      <a:pt x="9" y="37"/>
                    </a:cubicBezTo>
                    <a:cubicBezTo>
                      <a:pt x="10" y="38"/>
                      <a:pt x="12" y="39"/>
                      <a:pt x="14" y="38"/>
                    </a:cubicBezTo>
                    <a:cubicBezTo>
                      <a:pt x="21" y="34"/>
                      <a:pt x="24" y="29"/>
                      <a:pt x="23" y="22"/>
                    </a:cubicBezTo>
                    <a:cubicBezTo>
                      <a:pt x="21" y="13"/>
                      <a:pt x="16" y="6"/>
                      <a:pt x="8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529A8FFC-30EC-45A3-9478-F0E1826CD9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0145" y="1873911"/>
                <a:ext cx="1348" cy="1347"/>
              </a:xfrm>
              <a:prstGeom prst="ellipse">
                <a:avLst/>
              </a:pr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A970AB50-B4D5-4125-B9FC-708BB3F6CE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8796" y="1841569"/>
                <a:ext cx="99719" cy="66030"/>
              </a:xfrm>
              <a:custGeom>
                <a:avLst/>
                <a:gdLst>
                  <a:gd name="T0" fmla="*/ 28 w 42"/>
                  <a:gd name="T1" fmla="*/ 26 h 28"/>
                  <a:gd name="T2" fmla="*/ 32 w 42"/>
                  <a:gd name="T3" fmla="*/ 20 h 28"/>
                  <a:gd name="T4" fmla="*/ 42 w 42"/>
                  <a:gd name="T5" fmla="*/ 18 h 28"/>
                  <a:gd name="T6" fmla="*/ 13 w 42"/>
                  <a:gd name="T7" fmla="*/ 6 h 28"/>
                  <a:gd name="T8" fmla="*/ 1 w 42"/>
                  <a:gd name="T9" fmla="*/ 14 h 28"/>
                  <a:gd name="T10" fmla="*/ 28 w 42"/>
                  <a:gd name="T11" fmla="*/ 2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28">
                    <a:moveTo>
                      <a:pt x="28" y="26"/>
                    </a:moveTo>
                    <a:cubicBezTo>
                      <a:pt x="25" y="21"/>
                      <a:pt x="29" y="21"/>
                      <a:pt x="32" y="20"/>
                    </a:cubicBezTo>
                    <a:cubicBezTo>
                      <a:pt x="35" y="19"/>
                      <a:pt x="41" y="23"/>
                      <a:pt x="42" y="18"/>
                    </a:cubicBezTo>
                    <a:cubicBezTo>
                      <a:pt x="36" y="4"/>
                      <a:pt x="22" y="11"/>
                      <a:pt x="13" y="6"/>
                    </a:cubicBezTo>
                    <a:cubicBezTo>
                      <a:pt x="2" y="0"/>
                      <a:pt x="0" y="4"/>
                      <a:pt x="1" y="14"/>
                    </a:cubicBezTo>
                    <a:cubicBezTo>
                      <a:pt x="9" y="20"/>
                      <a:pt x="16" y="28"/>
                      <a:pt x="28" y="2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F7743529-633B-4DF6-B069-BBDCA45B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4827" y="190355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8D6E0C1D-2FE1-413E-95C4-8B18193820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2083" y="3703903"/>
                <a:ext cx="101068" cy="110500"/>
              </a:xfrm>
              <a:custGeom>
                <a:avLst/>
                <a:gdLst>
                  <a:gd name="T0" fmla="*/ 31 w 42"/>
                  <a:gd name="T1" fmla="*/ 46 h 46"/>
                  <a:gd name="T2" fmla="*/ 35 w 42"/>
                  <a:gd name="T3" fmla="*/ 26 h 46"/>
                  <a:gd name="T4" fmla="*/ 0 w 42"/>
                  <a:gd name="T5" fmla="*/ 7 h 46"/>
                  <a:gd name="T6" fmla="*/ 31 w 42"/>
                  <a:gd name="T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46">
                    <a:moveTo>
                      <a:pt x="31" y="46"/>
                    </a:moveTo>
                    <a:cubicBezTo>
                      <a:pt x="38" y="39"/>
                      <a:pt x="42" y="31"/>
                      <a:pt x="35" y="26"/>
                    </a:cubicBezTo>
                    <a:cubicBezTo>
                      <a:pt x="24" y="18"/>
                      <a:pt x="19" y="0"/>
                      <a:pt x="0" y="7"/>
                    </a:cubicBezTo>
                    <a:cubicBezTo>
                      <a:pt x="19" y="13"/>
                      <a:pt x="21" y="33"/>
                      <a:pt x="31" y="4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3ED09CAD-CF2C-45D0-927F-343A718FB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2083" y="372142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6EC7FA40-62A7-4CAD-A1FC-FBD47DDA71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7789" y="1597661"/>
                <a:ext cx="79507" cy="56597"/>
              </a:xfrm>
              <a:custGeom>
                <a:avLst/>
                <a:gdLst>
                  <a:gd name="T0" fmla="*/ 27 w 33"/>
                  <a:gd name="T1" fmla="*/ 20 h 24"/>
                  <a:gd name="T2" fmla="*/ 32 w 33"/>
                  <a:gd name="T3" fmla="*/ 15 h 24"/>
                  <a:gd name="T4" fmla="*/ 30 w 33"/>
                  <a:gd name="T5" fmla="*/ 9 h 24"/>
                  <a:gd name="T6" fmla="*/ 0 w 33"/>
                  <a:gd name="T7" fmla="*/ 3 h 24"/>
                  <a:gd name="T8" fmla="*/ 27 w 33"/>
                  <a:gd name="T9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24">
                    <a:moveTo>
                      <a:pt x="27" y="20"/>
                    </a:moveTo>
                    <a:cubicBezTo>
                      <a:pt x="30" y="19"/>
                      <a:pt x="32" y="19"/>
                      <a:pt x="32" y="15"/>
                    </a:cubicBezTo>
                    <a:cubicBezTo>
                      <a:pt x="33" y="12"/>
                      <a:pt x="32" y="8"/>
                      <a:pt x="30" y="9"/>
                    </a:cubicBezTo>
                    <a:cubicBezTo>
                      <a:pt x="19" y="12"/>
                      <a:pt x="11" y="0"/>
                      <a:pt x="0" y="3"/>
                    </a:cubicBezTo>
                    <a:cubicBezTo>
                      <a:pt x="7" y="21"/>
                      <a:pt x="12" y="24"/>
                      <a:pt x="27" y="2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525F5E13-F97C-4E2A-8C7D-7CEADECBE8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89053" y="1776886"/>
                <a:ext cx="106458" cy="43122"/>
              </a:xfrm>
              <a:custGeom>
                <a:avLst/>
                <a:gdLst>
                  <a:gd name="T0" fmla="*/ 45 w 45"/>
                  <a:gd name="T1" fmla="*/ 7 h 18"/>
                  <a:gd name="T2" fmla="*/ 3 w 45"/>
                  <a:gd name="T3" fmla="*/ 0 h 18"/>
                  <a:gd name="T4" fmla="*/ 0 w 45"/>
                  <a:gd name="T5" fmla="*/ 2 h 18"/>
                  <a:gd name="T6" fmla="*/ 2 w 45"/>
                  <a:gd name="T7" fmla="*/ 7 h 18"/>
                  <a:gd name="T8" fmla="*/ 45 w 45"/>
                  <a:gd name="T9" fmla="*/ 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8">
                    <a:moveTo>
                      <a:pt x="45" y="7"/>
                    </a:moveTo>
                    <a:cubicBezTo>
                      <a:pt x="30" y="1"/>
                      <a:pt x="15" y="10"/>
                      <a:pt x="3" y="0"/>
                    </a:cubicBezTo>
                    <a:cubicBezTo>
                      <a:pt x="3" y="0"/>
                      <a:pt x="0" y="1"/>
                      <a:pt x="0" y="2"/>
                    </a:cubicBezTo>
                    <a:cubicBezTo>
                      <a:pt x="0" y="4"/>
                      <a:pt x="1" y="6"/>
                      <a:pt x="2" y="7"/>
                    </a:cubicBezTo>
                    <a:cubicBezTo>
                      <a:pt x="12" y="17"/>
                      <a:pt x="30" y="18"/>
                      <a:pt x="45" y="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E47E0B70-974C-461D-9E7D-ED1423AA5F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8216" y="1767454"/>
                <a:ext cx="74116" cy="52554"/>
              </a:xfrm>
              <a:custGeom>
                <a:avLst/>
                <a:gdLst>
                  <a:gd name="T0" fmla="*/ 16 w 31"/>
                  <a:gd name="T1" fmla="*/ 2 h 22"/>
                  <a:gd name="T2" fmla="*/ 1 w 31"/>
                  <a:gd name="T3" fmla="*/ 10 h 22"/>
                  <a:gd name="T4" fmla="*/ 13 w 31"/>
                  <a:gd name="T5" fmla="*/ 15 h 22"/>
                  <a:gd name="T6" fmla="*/ 22 w 31"/>
                  <a:gd name="T7" fmla="*/ 19 h 22"/>
                  <a:gd name="T8" fmla="*/ 30 w 31"/>
                  <a:gd name="T9" fmla="*/ 10 h 22"/>
                  <a:gd name="T10" fmla="*/ 16 w 31"/>
                  <a:gd name="T11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" h="22">
                    <a:moveTo>
                      <a:pt x="16" y="2"/>
                    </a:moveTo>
                    <a:cubicBezTo>
                      <a:pt x="11" y="4"/>
                      <a:pt x="1" y="0"/>
                      <a:pt x="1" y="10"/>
                    </a:cubicBezTo>
                    <a:cubicBezTo>
                      <a:pt x="0" y="19"/>
                      <a:pt x="9" y="13"/>
                      <a:pt x="13" y="15"/>
                    </a:cubicBezTo>
                    <a:cubicBezTo>
                      <a:pt x="16" y="17"/>
                      <a:pt x="19" y="18"/>
                      <a:pt x="22" y="19"/>
                    </a:cubicBezTo>
                    <a:cubicBezTo>
                      <a:pt x="31" y="22"/>
                      <a:pt x="31" y="16"/>
                      <a:pt x="30" y="10"/>
                    </a:cubicBezTo>
                    <a:cubicBezTo>
                      <a:pt x="29" y="2"/>
                      <a:pt x="22" y="3"/>
                      <a:pt x="16" y="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77D610E2-BBE4-41FD-A2AD-0AA7800401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3693" y="2089521"/>
                <a:ext cx="57946" cy="44469"/>
              </a:xfrm>
              <a:custGeom>
                <a:avLst/>
                <a:gdLst>
                  <a:gd name="T0" fmla="*/ 12 w 24"/>
                  <a:gd name="T1" fmla="*/ 18 h 19"/>
                  <a:gd name="T2" fmla="*/ 23 w 24"/>
                  <a:gd name="T3" fmla="*/ 9 h 19"/>
                  <a:gd name="T4" fmla="*/ 11 w 24"/>
                  <a:gd name="T5" fmla="*/ 0 h 19"/>
                  <a:gd name="T6" fmla="*/ 0 w 24"/>
                  <a:gd name="T7" fmla="*/ 11 h 19"/>
                  <a:gd name="T8" fmla="*/ 12 w 24"/>
                  <a:gd name="T9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9">
                    <a:moveTo>
                      <a:pt x="12" y="18"/>
                    </a:moveTo>
                    <a:cubicBezTo>
                      <a:pt x="19" y="19"/>
                      <a:pt x="24" y="17"/>
                      <a:pt x="23" y="9"/>
                    </a:cubicBezTo>
                    <a:cubicBezTo>
                      <a:pt x="23" y="3"/>
                      <a:pt x="18" y="0"/>
                      <a:pt x="11" y="0"/>
                    </a:cubicBezTo>
                    <a:cubicBezTo>
                      <a:pt x="3" y="0"/>
                      <a:pt x="0" y="4"/>
                      <a:pt x="0" y="11"/>
                    </a:cubicBezTo>
                    <a:cubicBezTo>
                      <a:pt x="0" y="19"/>
                      <a:pt x="6" y="18"/>
                      <a:pt x="12" y="1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431C0D62-B6BF-4C0C-AB7C-0C8DA76087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58513" y="1960155"/>
                <a:ext cx="90287" cy="28299"/>
              </a:xfrm>
              <a:custGeom>
                <a:avLst/>
                <a:gdLst>
                  <a:gd name="T0" fmla="*/ 27 w 38"/>
                  <a:gd name="T1" fmla="*/ 12 h 12"/>
                  <a:gd name="T2" fmla="*/ 38 w 38"/>
                  <a:gd name="T3" fmla="*/ 6 h 12"/>
                  <a:gd name="T4" fmla="*/ 26 w 38"/>
                  <a:gd name="T5" fmla="*/ 0 h 12"/>
                  <a:gd name="T6" fmla="*/ 0 w 38"/>
                  <a:gd name="T7" fmla="*/ 12 h 12"/>
                  <a:gd name="T8" fmla="*/ 27 w 38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2">
                    <a:moveTo>
                      <a:pt x="27" y="12"/>
                    </a:moveTo>
                    <a:cubicBezTo>
                      <a:pt x="31" y="12"/>
                      <a:pt x="38" y="11"/>
                      <a:pt x="38" y="6"/>
                    </a:cubicBezTo>
                    <a:cubicBezTo>
                      <a:pt x="38" y="1"/>
                      <a:pt x="31" y="1"/>
                      <a:pt x="26" y="0"/>
                    </a:cubicBezTo>
                    <a:cubicBezTo>
                      <a:pt x="18" y="0"/>
                      <a:pt x="10" y="3"/>
                      <a:pt x="0" y="12"/>
                    </a:cubicBezTo>
                    <a:cubicBezTo>
                      <a:pt x="12" y="12"/>
                      <a:pt x="19" y="12"/>
                      <a:pt x="27" y="1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8E342E8D-2CCF-41FC-8728-56025AFF3B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7423" y="1635393"/>
                <a:ext cx="64683" cy="45817"/>
              </a:xfrm>
              <a:custGeom>
                <a:avLst/>
                <a:gdLst>
                  <a:gd name="T0" fmla="*/ 18 w 27"/>
                  <a:gd name="T1" fmla="*/ 4 h 19"/>
                  <a:gd name="T2" fmla="*/ 0 w 27"/>
                  <a:gd name="T3" fmla="*/ 12 h 19"/>
                  <a:gd name="T4" fmla="*/ 13 w 27"/>
                  <a:gd name="T5" fmla="*/ 19 h 19"/>
                  <a:gd name="T6" fmla="*/ 27 w 27"/>
                  <a:gd name="T7" fmla="*/ 8 h 19"/>
                  <a:gd name="T8" fmla="*/ 18 w 27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9">
                    <a:moveTo>
                      <a:pt x="18" y="4"/>
                    </a:moveTo>
                    <a:cubicBezTo>
                      <a:pt x="11" y="4"/>
                      <a:pt x="1" y="2"/>
                      <a:pt x="0" y="12"/>
                    </a:cubicBezTo>
                    <a:cubicBezTo>
                      <a:pt x="0" y="17"/>
                      <a:pt x="7" y="19"/>
                      <a:pt x="13" y="19"/>
                    </a:cubicBezTo>
                    <a:cubicBezTo>
                      <a:pt x="21" y="19"/>
                      <a:pt x="27" y="16"/>
                      <a:pt x="27" y="8"/>
                    </a:cubicBezTo>
                    <a:cubicBezTo>
                      <a:pt x="27" y="0"/>
                      <a:pt x="21" y="6"/>
                      <a:pt x="18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84D32FCD-4414-48BD-899D-0CF35E071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2083" y="3778019"/>
                <a:ext cx="52555" cy="64683"/>
              </a:xfrm>
              <a:custGeom>
                <a:avLst/>
                <a:gdLst>
                  <a:gd name="T0" fmla="*/ 10 w 22"/>
                  <a:gd name="T1" fmla="*/ 25 h 27"/>
                  <a:gd name="T2" fmla="*/ 15 w 22"/>
                  <a:gd name="T3" fmla="*/ 25 h 27"/>
                  <a:gd name="T4" fmla="*/ 22 w 22"/>
                  <a:gd name="T5" fmla="*/ 15 h 27"/>
                  <a:gd name="T6" fmla="*/ 14 w 22"/>
                  <a:gd name="T7" fmla="*/ 4 h 27"/>
                  <a:gd name="T8" fmla="*/ 3 w 22"/>
                  <a:gd name="T9" fmla="*/ 0 h 27"/>
                  <a:gd name="T10" fmla="*/ 0 w 22"/>
                  <a:gd name="T11" fmla="*/ 5 h 27"/>
                  <a:gd name="T12" fmla="*/ 8 w 22"/>
                  <a:gd name="T13" fmla="*/ 11 h 27"/>
                  <a:gd name="T14" fmla="*/ 11 w 22"/>
                  <a:gd name="T15" fmla="*/ 16 h 27"/>
                  <a:gd name="T16" fmla="*/ 10 w 2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27">
                    <a:moveTo>
                      <a:pt x="10" y="25"/>
                    </a:moveTo>
                    <a:cubicBezTo>
                      <a:pt x="11" y="26"/>
                      <a:pt x="13" y="27"/>
                      <a:pt x="15" y="25"/>
                    </a:cubicBezTo>
                    <a:cubicBezTo>
                      <a:pt x="17" y="22"/>
                      <a:pt x="20" y="18"/>
                      <a:pt x="22" y="15"/>
                    </a:cubicBezTo>
                    <a:cubicBezTo>
                      <a:pt x="19" y="11"/>
                      <a:pt x="17" y="7"/>
                      <a:pt x="14" y="4"/>
                    </a:cubicBezTo>
                    <a:cubicBezTo>
                      <a:pt x="11" y="0"/>
                      <a:pt x="8" y="0"/>
                      <a:pt x="3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0" y="11"/>
                      <a:pt x="3" y="12"/>
                      <a:pt x="8" y="11"/>
                    </a:cubicBezTo>
                    <a:cubicBezTo>
                      <a:pt x="12" y="10"/>
                      <a:pt x="12" y="13"/>
                      <a:pt x="11" y="16"/>
                    </a:cubicBezTo>
                    <a:cubicBezTo>
                      <a:pt x="9" y="19"/>
                      <a:pt x="4" y="21"/>
                      <a:pt x="10" y="2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C40AC83D-6E3E-4B64-AC97-C29CDEB11B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2377" y="1476379"/>
                <a:ext cx="97025" cy="66030"/>
              </a:xfrm>
              <a:custGeom>
                <a:avLst/>
                <a:gdLst>
                  <a:gd name="T0" fmla="*/ 41 w 41"/>
                  <a:gd name="T1" fmla="*/ 8 h 28"/>
                  <a:gd name="T2" fmla="*/ 0 w 41"/>
                  <a:gd name="T3" fmla="*/ 20 h 28"/>
                  <a:gd name="T4" fmla="*/ 41 w 41"/>
                  <a:gd name="T5" fmla="*/ 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8">
                    <a:moveTo>
                      <a:pt x="41" y="8"/>
                    </a:moveTo>
                    <a:cubicBezTo>
                      <a:pt x="25" y="0"/>
                      <a:pt x="16" y="16"/>
                      <a:pt x="0" y="20"/>
                    </a:cubicBezTo>
                    <a:cubicBezTo>
                      <a:pt x="20" y="28"/>
                      <a:pt x="28" y="9"/>
                      <a:pt x="41" y="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04CAE2BF-3BFC-4E2A-83D5-5E1A7475C1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7479" y="3210695"/>
                <a:ext cx="52555" cy="75464"/>
              </a:xfrm>
              <a:custGeom>
                <a:avLst/>
                <a:gdLst>
                  <a:gd name="T0" fmla="*/ 0 w 22"/>
                  <a:gd name="T1" fmla="*/ 12 h 32"/>
                  <a:gd name="T2" fmla="*/ 8 w 22"/>
                  <a:gd name="T3" fmla="*/ 19 h 32"/>
                  <a:gd name="T4" fmla="*/ 9 w 22"/>
                  <a:gd name="T5" fmla="*/ 30 h 32"/>
                  <a:gd name="T6" fmla="*/ 19 w 22"/>
                  <a:gd name="T7" fmla="*/ 21 h 32"/>
                  <a:gd name="T8" fmla="*/ 15 w 22"/>
                  <a:gd name="T9" fmla="*/ 7 h 32"/>
                  <a:gd name="T10" fmla="*/ 0 w 22"/>
                  <a:gd name="T11" fmla="*/ 1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32">
                    <a:moveTo>
                      <a:pt x="0" y="12"/>
                    </a:moveTo>
                    <a:cubicBezTo>
                      <a:pt x="6" y="11"/>
                      <a:pt x="9" y="12"/>
                      <a:pt x="8" y="19"/>
                    </a:cubicBezTo>
                    <a:cubicBezTo>
                      <a:pt x="7" y="23"/>
                      <a:pt x="3" y="28"/>
                      <a:pt x="9" y="30"/>
                    </a:cubicBezTo>
                    <a:cubicBezTo>
                      <a:pt x="16" y="32"/>
                      <a:pt x="17" y="25"/>
                      <a:pt x="19" y="21"/>
                    </a:cubicBezTo>
                    <a:cubicBezTo>
                      <a:pt x="22" y="16"/>
                      <a:pt x="20" y="11"/>
                      <a:pt x="15" y="7"/>
                    </a:cubicBezTo>
                    <a:cubicBezTo>
                      <a:pt x="7" y="0"/>
                      <a:pt x="4" y="7"/>
                      <a:pt x="0" y="1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66B7A6E2-CF52-4225-810E-F47FE60B1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7046" y="3446518"/>
                <a:ext cx="43122" cy="68725"/>
              </a:xfrm>
              <a:custGeom>
                <a:avLst/>
                <a:gdLst>
                  <a:gd name="T0" fmla="*/ 5 w 18"/>
                  <a:gd name="T1" fmla="*/ 28 h 29"/>
                  <a:gd name="T2" fmla="*/ 18 w 18"/>
                  <a:gd name="T3" fmla="*/ 4 h 29"/>
                  <a:gd name="T4" fmla="*/ 11 w 18"/>
                  <a:gd name="T5" fmla="*/ 1 h 29"/>
                  <a:gd name="T6" fmla="*/ 0 w 18"/>
                  <a:gd name="T7" fmla="*/ 19 h 29"/>
                  <a:gd name="T8" fmla="*/ 5 w 18"/>
                  <a:gd name="T9" fmla="*/ 2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9">
                    <a:moveTo>
                      <a:pt x="5" y="28"/>
                    </a:moveTo>
                    <a:cubicBezTo>
                      <a:pt x="14" y="23"/>
                      <a:pt x="14" y="13"/>
                      <a:pt x="18" y="4"/>
                    </a:cubicBezTo>
                    <a:cubicBezTo>
                      <a:pt x="18" y="0"/>
                      <a:pt x="14" y="0"/>
                      <a:pt x="11" y="1"/>
                    </a:cubicBezTo>
                    <a:cubicBezTo>
                      <a:pt x="4" y="4"/>
                      <a:pt x="0" y="11"/>
                      <a:pt x="0" y="19"/>
                    </a:cubicBezTo>
                    <a:cubicBezTo>
                      <a:pt x="0" y="23"/>
                      <a:pt x="3" y="29"/>
                      <a:pt x="5" y="2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9FAC90A5-FFAA-4CA4-B270-E978B61C88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7560" y="1851002"/>
                <a:ext cx="74116" cy="40426"/>
              </a:xfrm>
              <a:custGeom>
                <a:avLst/>
                <a:gdLst>
                  <a:gd name="T0" fmla="*/ 23 w 31"/>
                  <a:gd name="T1" fmla="*/ 4 h 17"/>
                  <a:gd name="T2" fmla="*/ 0 w 31"/>
                  <a:gd name="T3" fmla="*/ 8 h 17"/>
                  <a:gd name="T4" fmla="*/ 19 w 31"/>
                  <a:gd name="T5" fmla="*/ 15 h 17"/>
                  <a:gd name="T6" fmla="*/ 30 w 31"/>
                  <a:gd name="T7" fmla="*/ 11 h 17"/>
                  <a:gd name="T8" fmla="*/ 23 w 31"/>
                  <a:gd name="T9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7">
                    <a:moveTo>
                      <a:pt x="23" y="4"/>
                    </a:moveTo>
                    <a:cubicBezTo>
                      <a:pt x="15" y="0"/>
                      <a:pt x="8" y="1"/>
                      <a:pt x="0" y="8"/>
                    </a:cubicBezTo>
                    <a:cubicBezTo>
                      <a:pt x="7" y="10"/>
                      <a:pt x="13" y="13"/>
                      <a:pt x="19" y="15"/>
                    </a:cubicBezTo>
                    <a:cubicBezTo>
                      <a:pt x="23" y="16"/>
                      <a:pt x="29" y="17"/>
                      <a:pt x="30" y="11"/>
                    </a:cubicBezTo>
                    <a:cubicBezTo>
                      <a:pt x="31" y="8"/>
                      <a:pt x="27" y="6"/>
                      <a:pt x="23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4A44DA31-CCC1-4F23-8DCB-BE8E98B2E4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0363" y="3081329"/>
                <a:ext cx="72768" cy="59293"/>
              </a:xfrm>
              <a:custGeom>
                <a:avLst/>
                <a:gdLst>
                  <a:gd name="T0" fmla="*/ 24 w 31"/>
                  <a:gd name="T1" fmla="*/ 5 h 25"/>
                  <a:gd name="T2" fmla="*/ 4 w 31"/>
                  <a:gd name="T3" fmla="*/ 7 h 25"/>
                  <a:gd name="T4" fmla="*/ 15 w 31"/>
                  <a:gd name="T5" fmla="*/ 17 h 25"/>
                  <a:gd name="T6" fmla="*/ 26 w 31"/>
                  <a:gd name="T7" fmla="*/ 25 h 25"/>
                  <a:gd name="T8" fmla="*/ 24 w 31"/>
                  <a:gd name="T9" fmla="*/ 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25">
                    <a:moveTo>
                      <a:pt x="24" y="5"/>
                    </a:moveTo>
                    <a:cubicBezTo>
                      <a:pt x="18" y="3"/>
                      <a:pt x="7" y="0"/>
                      <a:pt x="4" y="7"/>
                    </a:cubicBezTo>
                    <a:cubicBezTo>
                      <a:pt x="0" y="14"/>
                      <a:pt x="10" y="15"/>
                      <a:pt x="15" y="17"/>
                    </a:cubicBezTo>
                    <a:cubicBezTo>
                      <a:pt x="18" y="18"/>
                      <a:pt x="20" y="20"/>
                      <a:pt x="26" y="25"/>
                    </a:cubicBezTo>
                    <a:cubicBezTo>
                      <a:pt x="23" y="16"/>
                      <a:pt x="31" y="8"/>
                      <a:pt x="24" y="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CEA4D45A-E355-49BF-8696-96E6BA3053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2144" y="3570494"/>
                <a:ext cx="57946" cy="45817"/>
              </a:xfrm>
              <a:custGeom>
                <a:avLst/>
                <a:gdLst>
                  <a:gd name="T0" fmla="*/ 22 w 24"/>
                  <a:gd name="T1" fmla="*/ 6 h 19"/>
                  <a:gd name="T2" fmla="*/ 14 w 24"/>
                  <a:gd name="T3" fmla="*/ 1 h 19"/>
                  <a:gd name="T4" fmla="*/ 1 w 24"/>
                  <a:gd name="T5" fmla="*/ 10 h 19"/>
                  <a:gd name="T6" fmla="*/ 9 w 24"/>
                  <a:gd name="T7" fmla="*/ 18 h 19"/>
                  <a:gd name="T8" fmla="*/ 22 w 24"/>
                  <a:gd name="T9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9">
                    <a:moveTo>
                      <a:pt x="22" y="6"/>
                    </a:moveTo>
                    <a:cubicBezTo>
                      <a:pt x="24" y="0"/>
                      <a:pt x="17" y="4"/>
                      <a:pt x="14" y="1"/>
                    </a:cubicBezTo>
                    <a:cubicBezTo>
                      <a:pt x="9" y="3"/>
                      <a:pt x="2" y="2"/>
                      <a:pt x="1" y="10"/>
                    </a:cubicBezTo>
                    <a:cubicBezTo>
                      <a:pt x="0" y="15"/>
                      <a:pt x="3" y="18"/>
                      <a:pt x="9" y="18"/>
                    </a:cubicBezTo>
                    <a:cubicBezTo>
                      <a:pt x="17" y="19"/>
                      <a:pt x="19" y="11"/>
                      <a:pt x="22" y="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1FA258CE-0720-4A97-BA34-9A30139B91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8908" y="1457514"/>
                <a:ext cx="74116" cy="47164"/>
              </a:xfrm>
              <a:custGeom>
                <a:avLst/>
                <a:gdLst>
                  <a:gd name="T0" fmla="*/ 31 w 31"/>
                  <a:gd name="T1" fmla="*/ 16 h 20"/>
                  <a:gd name="T2" fmla="*/ 0 w 31"/>
                  <a:gd name="T3" fmla="*/ 19 h 20"/>
                  <a:gd name="T4" fmla="*/ 31 w 31"/>
                  <a:gd name="T5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0">
                    <a:moveTo>
                      <a:pt x="31" y="16"/>
                    </a:moveTo>
                    <a:cubicBezTo>
                      <a:pt x="21" y="11"/>
                      <a:pt x="9" y="0"/>
                      <a:pt x="0" y="19"/>
                    </a:cubicBezTo>
                    <a:cubicBezTo>
                      <a:pt x="11" y="19"/>
                      <a:pt x="21" y="20"/>
                      <a:pt x="31" y="1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3354ECE5-6DB8-4BAD-B749-0C25CBFA3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0189" y="1483117"/>
                <a:ext cx="68726" cy="36383"/>
              </a:xfrm>
              <a:custGeom>
                <a:avLst/>
                <a:gdLst>
                  <a:gd name="T0" fmla="*/ 14 w 29"/>
                  <a:gd name="T1" fmla="*/ 14 h 15"/>
                  <a:gd name="T2" fmla="*/ 29 w 29"/>
                  <a:gd name="T3" fmla="*/ 6 h 15"/>
                  <a:gd name="T4" fmla="*/ 13 w 29"/>
                  <a:gd name="T5" fmla="*/ 1 h 15"/>
                  <a:gd name="T6" fmla="*/ 1 w 29"/>
                  <a:gd name="T7" fmla="*/ 10 h 15"/>
                  <a:gd name="T8" fmla="*/ 14 w 29"/>
                  <a:gd name="T9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5">
                    <a:moveTo>
                      <a:pt x="14" y="14"/>
                    </a:moveTo>
                    <a:cubicBezTo>
                      <a:pt x="20" y="13"/>
                      <a:pt x="23" y="9"/>
                      <a:pt x="29" y="6"/>
                    </a:cubicBezTo>
                    <a:cubicBezTo>
                      <a:pt x="23" y="1"/>
                      <a:pt x="17" y="0"/>
                      <a:pt x="13" y="1"/>
                    </a:cubicBezTo>
                    <a:cubicBezTo>
                      <a:pt x="7" y="1"/>
                      <a:pt x="0" y="5"/>
                      <a:pt x="1" y="10"/>
                    </a:cubicBezTo>
                    <a:cubicBezTo>
                      <a:pt x="2" y="15"/>
                      <a:pt x="9" y="14"/>
                      <a:pt x="14" y="1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04555E15-647B-463D-B2B1-F4D428D642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5252" y="3012604"/>
                <a:ext cx="43122" cy="56597"/>
              </a:xfrm>
              <a:custGeom>
                <a:avLst/>
                <a:gdLst>
                  <a:gd name="T0" fmla="*/ 9 w 18"/>
                  <a:gd name="T1" fmla="*/ 23 h 24"/>
                  <a:gd name="T2" fmla="*/ 18 w 18"/>
                  <a:gd name="T3" fmla="*/ 11 h 24"/>
                  <a:gd name="T4" fmla="*/ 11 w 18"/>
                  <a:gd name="T5" fmla="*/ 1 h 24"/>
                  <a:gd name="T6" fmla="*/ 6 w 18"/>
                  <a:gd name="T7" fmla="*/ 13 h 24"/>
                  <a:gd name="T8" fmla="*/ 9 w 18"/>
                  <a:gd name="T9" fmla="*/ 2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4">
                    <a:moveTo>
                      <a:pt x="9" y="23"/>
                    </a:moveTo>
                    <a:cubicBezTo>
                      <a:pt x="15" y="23"/>
                      <a:pt x="18" y="18"/>
                      <a:pt x="18" y="11"/>
                    </a:cubicBezTo>
                    <a:cubicBezTo>
                      <a:pt x="18" y="6"/>
                      <a:pt x="18" y="0"/>
                      <a:pt x="11" y="1"/>
                    </a:cubicBezTo>
                    <a:cubicBezTo>
                      <a:pt x="5" y="1"/>
                      <a:pt x="0" y="6"/>
                      <a:pt x="6" y="13"/>
                    </a:cubicBezTo>
                    <a:cubicBezTo>
                      <a:pt x="3" y="18"/>
                      <a:pt x="4" y="24"/>
                      <a:pt x="9" y="23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E2177E4C-556F-4CEE-860C-8BCAF52BF5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48120" y="3198567"/>
                <a:ext cx="59293" cy="49860"/>
              </a:xfrm>
              <a:custGeom>
                <a:avLst/>
                <a:gdLst>
                  <a:gd name="T0" fmla="*/ 6 w 25"/>
                  <a:gd name="T1" fmla="*/ 19 h 21"/>
                  <a:gd name="T2" fmla="*/ 25 w 25"/>
                  <a:gd name="T3" fmla="*/ 4 h 21"/>
                  <a:gd name="T4" fmla="*/ 3 w 25"/>
                  <a:gd name="T5" fmla="*/ 9 h 21"/>
                  <a:gd name="T6" fmla="*/ 2 w 25"/>
                  <a:gd name="T7" fmla="*/ 17 h 21"/>
                  <a:gd name="T8" fmla="*/ 6 w 25"/>
                  <a:gd name="T9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1">
                    <a:moveTo>
                      <a:pt x="6" y="19"/>
                    </a:moveTo>
                    <a:cubicBezTo>
                      <a:pt x="11" y="13"/>
                      <a:pt x="24" y="17"/>
                      <a:pt x="25" y="4"/>
                    </a:cubicBezTo>
                    <a:cubicBezTo>
                      <a:pt x="16" y="0"/>
                      <a:pt x="10" y="6"/>
                      <a:pt x="3" y="9"/>
                    </a:cubicBezTo>
                    <a:cubicBezTo>
                      <a:pt x="0" y="11"/>
                      <a:pt x="1" y="14"/>
                      <a:pt x="2" y="17"/>
                    </a:cubicBezTo>
                    <a:cubicBezTo>
                      <a:pt x="2" y="19"/>
                      <a:pt x="5" y="21"/>
                      <a:pt x="6" y="19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16020794-8EBF-4777-9293-7FD7F6E4A2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7423" y="1604399"/>
                <a:ext cx="83549" cy="33689"/>
              </a:xfrm>
              <a:custGeom>
                <a:avLst/>
                <a:gdLst>
                  <a:gd name="T0" fmla="*/ 25 w 35"/>
                  <a:gd name="T1" fmla="*/ 11 h 14"/>
                  <a:gd name="T2" fmla="*/ 34 w 35"/>
                  <a:gd name="T3" fmla="*/ 8 h 14"/>
                  <a:gd name="T4" fmla="*/ 24 w 35"/>
                  <a:gd name="T5" fmla="*/ 1 h 14"/>
                  <a:gd name="T6" fmla="*/ 0 w 35"/>
                  <a:gd name="T7" fmla="*/ 7 h 14"/>
                  <a:gd name="T8" fmla="*/ 0 w 35"/>
                  <a:gd name="T9" fmla="*/ 11 h 14"/>
                  <a:gd name="T10" fmla="*/ 25 w 35"/>
                  <a:gd name="T11" fmla="*/ 1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4">
                    <a:moveTo>
                      <a:pt x="25" y="11"/>
                    </a:moveTo>
                    <a:cubicBezTo>
                      <a:pt x="28" y="11"/>
                      <a:pt x="35" y="14"/>
                      <a:pt x="34" y="8"/>
                    </a:cubicBezTo>
                    <a:cubicBezTo>
                      <a:pt x="34" y="3"/>
                      <a:pt x="29" y="0"/>
                      <a:pt x="24" y="1"/>
                    </a:cubicBezTo>
                    <a:cubicBezTo>
                      <a:pt x="16" y="3"/>
                      <a:pt x="8" y="5"/>
                      <a:pt x="0" y="7"/>
                    </a:cubicBezTo>
                    <a:cubicBezTo>
                      <a:pt x="0" y="9"/>
                      <a:pt x="0" y="10"/>
                      <a:pt x="0" y="11"/>
                    </a:cubicBezTo>
                    <a:cubicBezTo>
                      <a:pt x="9" y="11"/>
                      <a:pt x="17" y="11"/>
                      <a:pt x="25" y="1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403A3BF7-19C4-49A8-8D47-51FD997517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2597" y="1508721"/>
                <a:ext cx="84897" cy="33689"/>
              </a:xfrm>
              <a:custGeom>
                <a:avLst/>
                <a:gdLst>
                  <a:gd name="T0" fmla="*/ 36 w 36"/>
                  <a:gd name="T1" fmla="*/ 4 h 14"/>
                  <a:gd name="T2" fmla="*/ 0 w 36"/>
                  <a:gd name="T3" fmla="*/ 10 h 14"/>
                  <a:gd name="T4" fmla="*/ 36 w 36"/>
                  <a:gd name="T5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14">
                    <a:moveTo>
                      <a:pt x="36" y="4"/>
                    </a:moveTo>
                    <a:cubicBezTo>
                      <a:pt x="22" y="2"/>
                      <a:pt x="11" y="0"/>
                      <a:pt x="0" y="10"/>
                    </a:cubicBezTo>
                    <a:cubicBezTo>
                      <a:pt x="14" y="14"/>
                      <a:pt x="23" y="9"/>
                      <a:pt x="36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5155132-5B39-4B49-A2B8-9211F64E64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4144" y="4013843"/>
                <a:ext cx="32342" cy="48512"/>
              </a:xfrm>
              <a:custGeom>
                <a:avLst/>
                <a:gdLst>
                  <a:gd name="T0" fmla="*/ 5 w 14"/>
                  <a:gd name="T1" fmla="*/ 0 h 20"/>
                  <a:gd name="T2" fmla="*/ 1 w 14"/>
                  <a:gd name="T3" fmla="*/ 10 h 20"/>
                  <a:gd name="T4" fmla="*/ 7 w 14"/>
                  <a:gd name="T5" fmla="*/ 20 h 20"/>
                  <a:gd name="T6" fmla="*/ 14 w 14"/>
                  <a:gd name="T7" fmla="*/ 11 h 20"/>
                  <a:gd name="T8" fmla="*/ 5 w 14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0">
                    <a:moveTo>
                      <a:pt x="5" y="0"/>
                    </a:moveTo>
                    <a:cubicBezTo>
                      <a:pt x="0" y="0"/>
                      <a:pt x="2" y="6"/>
                      <a:pt x="1" y="10"/>
                    </a:cubicBezTo>
                    <a:cubicBezTo>
                      <a:pt x="1" y="15"/>
                      <a:pt x="2" y="20"/>
                      <a:pt x="7" y="20"/>
                    </a:cubicBezTo>
                    <a:cubicBezTo>
                      <a:pt x="11" y="20"/>
                      <a:pt x="14" y="15"/>
                      <a:pt x="14" y="11"/>
                    </a:cubicBezTo>
                    <a:cubicBezTo>
                      <a:pt x="14" y="5"/>
                      <a:pt x="10" y="1"/>
                      <a:pt x="5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F38EE3A-8817-4286-B703-F462D762F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0829" y="4167465"/>
                <a:ext cx="86244" cy="52554"/>
              </a:xfrm>
              <a:custGeom>
                <a:avLst/>
                <a:gdLst>
                  <a:gd name="T0" fmla="*/ 36 w 36"/>
                  <a:gd name="T1" fmla="*/ 0 h 22"/>
                  <a:gd name="T2" fmla="*/ 0 w 36"/>
                  <a:gd name="T3" fmla="*/ 12 h 22"/>
                  <a:gd name="T4" fmla="*/ 36 w 36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2">
                    <a:moveTo>
                      <a:pt x="36" y="0"/>
                    </a:moveTo>
                    <a:cubicBezTo>
                      <a:pt x="28" y="17"/>
                      <a:pt x="12" y="8"/>
                      <a:pt x="0" y="12"/>
                    </a:cubicBezTo>
                    <a:cubicBezTo>
                      <a:pt x="17" y="22"/>
                      <a:pt x="30" y="18"/>
                      <a:pt x="36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FCC5E7EF-8E7E-458B-94ED-2CC54BB1E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8674" y="4242929"/>
                <a:ext cx="64683" cy="43122"/>
              </a:xfrm>
              <a:custGeom>
                <a:avLst/>
                <a:gdLst>
                  <a:gd name="T0" fmla="*/ 1 w 27"/>
                  <a:gd name="T1" fmla="*/ 9 h 18"/>
                  <a:gd name="T2" fmla="*/ 0 w 27"/>
                  <a:gd name="T3" fmla="*/ 13 h 18"/>
                  <a:gd name="T4" fmla="*/ 24 w 27"/>
                  <a:gd name="T5" fmla="*/ 12 h 18"/>
                  <a:gd name="T6" fmla="*/ 27 w 27"/>
                  <a:gd name="T7" fmla="*/ 9 h 18"/>
                  <a:gd name="T8" fmla="*/ 1 w 27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8">
                    <a:moveTo>
                      <a:pt x="1" y="9"/>
                    </a:moveTo>
                    <a:cubicBezTo>
                      <a:pt x="1" y="9"/>
                      <a:pt x="0" y="12"/>
                      <a:pt x="0" y="13"/>
                    </a:cubicBezTo>
                    <a:cubicBezTo>
                      <a:pt x="8" y="18"/>
                      <a:pt x="16" y="15"/>
                      <a:pt x="24" y="12"/>
                    </a:cubicBezTo>
                    <a:cubicBezTo>
                      <a:pt x="24" y="12"/>
                      <a:pt x="25" y="11"/>
                      <a:pt x="27" y="9"/>
                    </a:cubicBezTo>
                    <a:cubicBezTo>
                      <a:pt x="17" y="0"/>
                      <a:pt x="9" y="10"/>
                      <a:pt x="1" y="9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BBD5411F-70AB-4450-9162-AA122746C8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3412" y="2549041"/>
                <a:ext cx="30994" cy="43122"/>
              </a:xfrm>
              <a:custGeom>
                <a:avLst/>
                <a:gdLst>
                  <a:gd name="T0" fmla="*/ 6 w 13"/>
                  <a:gd name="T1" fmla="*/ 17 h 18"/>
                  <a:gd name="T2" fmla="*/ 12 w 13"/>
                  <a:gd name="T3" fmla="*/ 10 h 18"/>
                  <a:gd name="T4" fmla="*/ 5 w 13"/>
                  <a:gd name="T5" fmla="*/ 1 h 18"/>
                  <a:gd name="T6" fmla="*/ 0 w 13"/>
                  <a:gd name="T7" fmla="*/ 6 h 18"/>
                  <a:gd name="T8" fmla="*/ 6 w 13"/>
                  <a:gd name="T9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8">
                    <a:moveTo>
                      <a:pt x="6" y="17"/>
                    </a:moveTo>
                    <a:cubicBezTo>
                      <a:pt x="11" y="18"/>
                      <a:pt x="11" y="12"/>
                      <a:pt x="12" y="10"/>
                    </a:cubicBezTo>
                    <a:cubicBezTo>
                      <a:pt x="13" y="2"/>
                      <a:pt x="9" y="2"/>
                      <a:pt x="5" y="1"/>
                    </a:cubicBezTo>
                    <a:cubicBezTo>
                      <a:pt x="1" y="0"/>
                      <a:pt x="0" y="2"/>
                      <a:pt x="0" y="6"/>
                    </a:cubicBezTo>
                    <a:cubicBezTo>
                      <a:pt x="0" y="10"/>
                      <a:pt x="1" y="16"/>
                      <a:pt x="6" y="1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52F48417-FBFB-464F-B4FF-01B85DA0F8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4351" y="4028665"/>
                <a:ext cx="61987" cy="30993"/>
              </a:xfrm>
              <a:custGeom>
                <a:avLst/>
                <a:gdLst>
                  <a:gd name="T0" fmla="*/ 0 w 26"/>
                  <a:gd name="T1" fmla="*/ 13 h 13"/>
                  <a:gd name="T2" fmla="*/ 26 w 26"/>
                  <a:gd name="T3" fmla="*/ 4 h 13"/>
                  <a:gd name="T4" fmla="*/ 0 w 26"/>
                  <a:gd name="T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" h="13">
                    <a:moveTo>
                      <a:pt x="0" y="13"/>
                    </a:moveTo>
                    <a:cubicBezTo>
                      <a:pt x="8" y="6"/>
                      <a:pt x="18" y="11"/>
                      <a:pt x="26" y="4"/>
                    </a:cubicBezTo>
                    <a:cubicBezTo>
                      <a:pt x="5" y="0"/>
                      <a:pt x="2" y="0"/>
                      <a:pt x="0" y="13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BEF9568C-F62E-4BDD-8F36-578705C17A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7053" y="4121648"/>
                <a:ext cx="57946" cy="30993"/>
              </a:xfrm>
              <a:custGeom>
                <a:avLst/>
                <a:gdLst>
                  <a:gd name="T0" fmla="*/ 2 w 24"/>
                  <a:gd name="T1" fmla="*/ 5 h 13"/>
                  <a:gd name="T2" fmla="*/ 10 w 24"/>
                  <a:gd name="T3" fmla="*/ 9 h 13"/>
                  <a:gd name="T4" fmla="*/ 24 w 24"/>
                  <a:gd name="T5" fmla="*/ 13 h 13"/>
                  <a:gd name="T6" fmla="*/ 12 w 24"/>
                  <a:gd name="T7" fmla="*/ 2 h 13"/>
                  <a:gd name="T8" fmla="*/ 2 w 24"/>
                  <a:gd name="T9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3">
                    <a:moveTo>
                      <a:pt x="2" y="5"/>
                    </a:moveTo>
                    <a:cubicBezTo>
                      <a:pt x="0" y="11"/>
                      <a:pt x="7" y="8"/>
                      <a:pt x="10" y="9"/>
                    </a:cubicBezTo>
                    <a:cubicBezTo>
                      <a:pt x="14" y="10"/>
                      <a:pt x="18" y="11"/>
                      <a:pt x="24" y="13"/>
                    </a:cubicBezTo>
                    <a:cubicBezTo>
                      <a:pt x="22" y="5"/>
                      <a:pt x="17" y="3"/>
                      <a:pt x="12" y="2"/>
                    </a:cubicBezTo>
                    <a:cubicBezTo>
                      <a:pt x="8" y="1"/>
                      <a:pt x="2" y="0"/>
                      <a:pt x="2" y="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16B9BB65-4D30-4F88-9E78-393FA0DD66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6342" y="2616420"/>
                <a:ext cx="35036" cy="49860"/>
              </a:xfrm>
              <a:custGeom>
                <a:avLst/>
                <a:gdLst>
                  <a:gd name="T0" fmla="*/ 4 w 15"/>
                  <a:gd name="T1" fmla="*/ 1 h 21"/>
                  <a:gd name="T2" fmla="*/ 2 w 15"/>
                  <a:gd name="T3" fmla="*/ 8 h 21"/>
                  <a:gd name="T4" fmla="*/ 15 w 15"/>
                  <a:gd name="T5" fmla="*/ 21 h 21"/>
                  <a:gd name="T6" fmla="*/ 12 w 15"/>
                  <a:gd name="T7" fmla="*/ 5 h 21"/>
                  <a:gd name="T8" fmla="*/ 4 w 15"/>
                  <a:gd name="T9" fmla="*/ 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1">
                    <a:moveTo>
                      <a:pt x="4" y="1"/>
                    </a:moveTo>
                    <a:cubicBezTo>
                      <a:pt x="0" y="2"/>
                      <a:pt x="0" y="5"/>
                      <a:pt x="2" y="8"/>
                    </a:cubicBezTo>
                    <a:cubicBezTo>
                      <a:pt x="5" y="14"/>
                      <a:pt x="6" y="20"/>
                      <a:pt x="15" y="21"/>
                    </a:cubicBezTo>
                    <a:cubicBezTo>
                      <a:pt x="14" y="15"/>
                      <a:pt x="13" y="10"/>
                      <a:pt x="12" y="5"/>
                    </a:cubicBezTo>
                    <a:cubicBezTo>
                      <a:pt x="11" y="0"/>
                      <a:pt x="7" y="1"/>
                      <a:pt x="4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E11A9842-BDB4-40C0-AFDB-EF69FB9913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1243" y="2036967"/>
                <a:ext cx="55251" cy="43122"/>
              </a:xfrm>
              <a:custGeom>
                <a:avLst/>
                <a:gdLst>
                  <a:gd name="T0" fmla="*/ 2 w 23"/>
                  <a:gd name="T1" fmla="*/ 8 h 18"/>
                  <a:gd name="T2" fmla="*/ 5 w 23"/>
                  <a:gd name="T3" fmla="*/ 15 h 18"/>
                  <a:gd name="T4" fmla="*/ 23 w 23"/>
                  <a:gd name="T5" fmla="*/ 5 h 18"/>
                  <a:gd name="T6" fmla="*/ 2 w 23"/>
                  <a:gd name="T7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" h="18">
                    <a:moveTo>
                      <a:pt x="2" y="8"/>
                    </a:moveTo>
                    <a:cubicBezTo>
                      <a:pt x="0" y="10"/>
                      <a:pt x="2" y="14"/>
                      <a:pt x="5" y="15"/>
                    </a:cubicBezTo>
                    <a:cubicBezTo>
                      <a:pt x="13" y="18"/>
                      <a:pt x="17" y="12"/>
                      <a:pt x="23" y="5"/>
                    </a:cubicBezTo>
                    <a:cubicBezTo>
                      <a:pt x="14" y="5"/>
                      <a:pt x="7" y="0"/>
                      <a:pt x="2" y="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71FFC2DB-FC44-4EBC-B79A-46B7A01FB6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0308" y="4257751"/>
                <a:ext cx="53903" cy="25603"/>
              </a:xfrm>
              <a:custGeom>
                <a:avLst/>
                <a:gdLst>
                  <a:gd name="T0" fmla="*/ 0 w 23"/>
                  <a:gd name="T1" fmla="*/ 5 h 11"/>
                  <a:gd name="T2" fmla="*/ 23 w 23"/>
                  <a:gd name="T3" fmla="*/ 5 h 11"/>
                  <a:gd name="T4" fmla="*/ 0 w 23"/>
                  <a:gd name="T5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" h="11">
                    <a:moveTo>
                      <a:pt x="0" y="5"/>
                    </a:moveTo>
                    <a:cubicBezTo>
                      <a:pt x="8" y="11"/>
                      <a:pt x="15" y="8"/>
                      <a:pt x="23" y="5"/>
                    </a:cubicBezTo>
                    <a:cubicBezTo>
                      <a:pt x="9" y="0"/>
                      <a:pt x="9" y="0"/>
                      <a:pt x="0" y="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39F1E71C-C7AF-4E82-8B54-2A4B487E8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8723" y="2301089"/>
                <a:ext cx="43122" cy="36383"/>
              </a:xfrm>
              <a:custGeom>
                <a:avLst/>
                <a:gdLst>
                  <a:gd name="T0" fmla="*/ 0 w 18"/>
                  <a:gd name="T1" fmla="*/ 11 h 15"/>
                  <a:gd name="T2" fmla="*/ 17 w 18"/>
                  <a:gd name="T3" fmla="*/ 6 h 15"/>
                  <a:gd name="T4" fmla="*/ 16 w 18"/>
                  <a:gd name="T5" fmla="*/ 1 h 15"/>
                  <a:gd name="T6" fmla="*/ 0 w 18"/>
                  <a:gd name="T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15">
                    <a:moveTo>
                      <a:pt x="0" y="11"/>
                    </a:moveTo>
                    <a:cubicBezTo>
                      <a:pt x="8" y="15"/>
                      <a:pt x="13" y="11"/>
                      <a:pt x="17" y="6"/>
                    </a:cubicBezTo>
                    <a:cubicBezTo>
                      <a:pt x="18" y="4"/>
                      <a:pt x="18" y="2"/>
                      <a:pt x="16" y="1"/>
                    </a:cubicBezTo>
                    <a:cubicBezTo>
                      <a:pt x="8" y="0"/>
                      <a:pt x="4" y="3"/>
                      <a:pt x="0" y="1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31928FE2-FE16-4C51-B1AE-6E0ECFE246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18367" y="4935577"/>
                <a:ext cx="44471" cy="49860"/>
              </a:xfrm>
              <a:custGeom>
                <a:avLst/>
                <a:gdLst>
                  <a:gd name="T0" fmla="*/ 17 w 19"/>
                  <a:gd name="T1" fmla="*/ 21 h 21"/>
                  <a:gd name="T2" fmla="*/ 11 w 19"/>
                  <a:gd name="T3" fmla="*/ 4 h 21"/>
                  <a:gd name="T4" fmla="*/ 3 w 19"/>
                  <a:gd name="T5" fmla="*/ 2 h 21"/>
                  <a:gd name="T6" fmla="*/ 4 w 19"/>
                  <a:gd name="T7" fmla="*/ 9 h 21"/>
                  <a:gd name="T8" fmla="*/ 17 w 19"/>
                  <a:gd name="T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1">
                    <a:moveTo>
                      <a:pt x="17" y="21"/>
                    </a:moveTo>
                    <a:cubicBezTo>
                      <a:pt x="19" y="14"/>
                      <a:pt x="13" y="9"/>
                      <a:pt x="11" y="4"/>
                    </a:cubicBezTo>
                    <a:cubicBezTo>
                      <a:pt x="9" y="0"/>
                      <a:pt x="6" y="0"/>
                      <a:pt x="3" y="2"/>
                    </a:cubicBezTo>
                    <a:cubicBezTo>
                      <a:pt x="0" y="4"/>
                      <a:pt x="2" y="7"/>
                      <a:pt x="4" y="9"/>
                    </a:cubicBezTo>
                    <a:cubicBezTo>
                      <a:pt x="8" y="13"/>
                      <a:pt x="12" y="17"/>
                      <a:pt x="17" y="2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ABB490ED-3D9E-4417-8A9D-A845A451F5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02421" y="2287614"/>
                <a:ext cx="66032" cy="22908"/>
              </a:xfrm>
              <a:custGeom>
                <a:avLst/>
                <a:gdLst>
                  <a:gd name="T0" fmla="*/ 0 w 28"/>
                  <a:gd name="T1" fmla="*/ 2 h 10"/>
                  <a:gd name="T2" fmla="*/ 28 w 28"/>
                  <a:gd name="T3" fmla="*/ 6 h 10"/>
                  <a:gd name="T4" fmla="*/ 0 w 28"/>
                  <a:gd name="T5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10">
                    <a:moveTo>
                      <a:pt x="0" y="2"/>
                    </a:moveTo>
                    <a:cubicBezTo>
                      <a:pt x="9" y="10"/>
                      <a:pt x="16" y="7"/>
                      <a:pt x="28" y="6"/>
                    </a:cubicBezTo>
                    <a:cubicBezTo>
                      <a:pt x="17" y="0"/>
                      <a:pt x="9" y="1"/>
                      <a:pt x="0" y="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8C46B367-95E1-4D1D-85FC-B84A49DA7E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9023" y="2749828"/>
                <a:ext cx="59293" cy="26951"/>
              </a:xfrm>
              <a:custGeom>
                <a:avLst/>
                <a:gdLst>
                  <a:gd name="T0" fmla="*/ 25 w 25"/>
                  <a:gd name="T1" fmla="*/ 9 h 11"/>
                  <a:gd name="T2" fmla="*/ 0 w 25"/>
                  <a:gd name="T3" fmla="*/ 0 h 11"/>
                  <a:gd name="T4" fmla="*/ 25 w 25"/>
                  <a:gd name="T5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11">
                    <a:moveTo>
                      <a:pt x="25" y="9"/>
                    </a:moveTo>
                    <a:cubicBezTo>
                      <a:pt x="17" y="4"/>
                      <a:pt x="10" y="2"/>
                      <a:pt x="0" y="0"/>
                    </a:cubicBezTo>
                    <a:cubicBezTo>
                      <a:pt x="13" y="11"/>
                      <a:pt x="13" y="11"/>
                      <a:pt x="25" y="9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DAE75CBF-2184-4DA4-A006-68880EE82D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0344" y="1650215"/>
                <a:ext cx="55251" cy="28299"/>
              </a:xfrm>
              <a:custGeom>
                <a:avLst/>
                <a:gdLst>
                  <a:gd name="T0" fmla="*/ 23 w 23"/>
                  <a:gd name="T1" fmla="*/ 5 h 12"/>
                  <a:gd name="T2" fmla="*/ 0 w 23"/>
                  <a:gd name="T3" fmla="*/ 9 h 12"/>
                  <a:gd name="T4" fmla="*/ 23 w 23"/>
                  <a:gd name="T5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" h="12">
                    <a:moveTo>
                      <a:pt x="23" y="5"/>
                    </a:moveTo>
                    <a:cubicBezTo>
                      <a:pt x="16" y="6"/>
                      <a:pt x="8" y="0"/>
                      <a:pt x="0" y="9"/>
                    </a:cubicBezTo>
                    <a:cubicBezTo>
                      <a:pt x="9" y="10"/>
                      <a:pt x="17" y="12"/>
                      <a:pt x="23" y="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5016B19C-294A-4C3B-B0B7-A89BABFBC4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7216" y="1656954"/>
                <a:ext cx="35036" cy="36383"/>
              </a:xfrm>
              <a:custGeom>
                <a:avLst/>
                <a:gdLst>
                  <a:gd name="T0" fmla="*/ 15 w 15"/>
                  <a:gd name="T1" fmla="*/ 11 h 15"/>
                  <a:gd name="T2" fmla="*/ 3 w 15"/>
                  <a:gd name="T3" fmla="*/ 1 h 15"/>
                  <a:gd name="T4" fmla="*/ 1 w 15"/>
                  <a:gd name="T5" fmla="*/ 7 h 15"/>
                  <a:gd name="T6" fmla="*/ 15 w 15"/>
                  <a:gd name="T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5">
                    <a:moveTo>
                      <a:pt x="15" y="11"/>
                    </a:moveTo>
                    <a:cubicBezTo>
                      <a:pt x="12" y="6"/>
                      <a:pt x="10" y="0"/>
                      <a:pt x="3" y="1"/>
                    </a:cubicBezTo>
                    <a:cubicBezTo>
                      <a:pt x="0" y="2"/>
                      <a:pt x="0" y="4"/>
                      <a:pt x="1" y="7"/>
                    </a:cubicBezTo>
                    <a:cubicBezTo>
                      <a:pt x="4" y="13"/>
                      <a:pt x="8" y="15"/>
                      <a:pt x="15" y="1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6F5FB975-8589-472C-AB6E-60F97276DB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9055" y="20315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31710D44-78E0-468D-8B80-F83A59EB28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8628" y="2010016"/>
                <a:ext cx="40426" cy="26951"/>
              </a:xfrm>
              <a:custGeom>
                <a:avLst/>
                <a:gdLst>
                  <a:gd name="T0" fmla="*/ 2 w 17"/>
                  <a:gd name="T1" fmla="*/ 0 h 11"/>
                  <a:gd name="T2" fmla="*/ 0 w 17"/>
                  <a:gd name="T3" fmla="*/ 3 h 11"/>
                  <a:gd name="T4" fmla="*/ 14 w 17"/>
                  <a:gd name="T5" fmla="*/ 9 h 11"/>
                  <a:gd name="T6" fmla="*/ 17 w 17"/>
                  <a:gd name="T7" fmla="*/ 9 h 11"/>
                  <a:gd name="T8" fmla="*/ 2 w 17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1">
                    <a:moveTo>
                      <a:pt x="2" y="0"/>
                    </a:moveTo>
                    <a:cubicBezTo>
                      <a:pt x="1" y="0"/>
                      <a:pt x="0" y="0"/>
                      <a:pt x="0" y="3"/>
                    </a:cubicBezTo>
                    <a:cubicBezTo>
                      <a:pt x="2" y="11"/>
                      <a:pt x="9" y="9"/>
                      <a:pt x="14" y="9"/>
                    </a:cubicBezTo>
                    <a:cubicBezTo>
                      <a:pt x="15" y="9"/>
                      <a:pt x="16" y="9"/>
                      <a:pt x="17" y="9"/>
                    </a:cubicBezTo>
                    <a:cubicBezTo>
                      <a:pt x="15" y="1"/>
                      <a:pt x="9" y="0"/>
                      <a:pt x="2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6C94C55E-DBB5-4EE1-877D-0461C97FDD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35205" y="4257751"/>
                <a:ext cx="74116" cy="49860"/>
              </a:xfrm>
              <a:custGeom>
                <a:avLst/>
                <a:gdLst>
                  <a:gd name="T0" fmla="*/ 31 w 31"/>
                  <a:gd name="T1" fmla="*/ 0 h 21"/>
                  <a:gd name="T2" fmla="*/ 13 w 31"/>
                  <a:gd name="T3" fmla="*/ 8 h 21"/>
                  <a:gd name="T4" fmla="*/ 0 w 31"/>
                  <a:gd name="T5" fmla="*/ 16 h 21"/>
                  <a:gd name="T6" fmla="*/ 3 w 31"/>
                  <a:gd name="T7" fmla="*/ 21 h 21"/>
                  <a:gd name="T8" fmla="*/ 15 w 31"/>
                  <a:gd name="T9" fmla="*/ 11 h 21"/>
                  <a:gd name="T10" fmla="*/ 15 w 31"/>
                  <a:gd name="T11" fmla="*/ 9 h 21"/>
                  <a:gd name="T12" fmla="*/ 31 w 31"/>
                  <a:gd name="T1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3" y="5"/>
                      <a:pt x="16" y="0"/>
                      <a:pt x="13" y="8"/>
                    </a:cubicBezTo>
                    <a:cubicBezTo>
                      <a:pt x="8" y="10"/>
                      <a:pt x="1" y="8"/>
                      <a:pt x="0" y="16"/>
                    </a:cubicBezTo>
                    <a:cubicBezTo>
                      <a:pt x="0" y="18"/>
                      <a:pt x="0" y="21"/>
                      <a:pt x="3" y="21"/>
                    </a:cubicBezTo>
                    <a:cubicBezTo>
                      <a:pt x="10" y="21"/>
                      <a:pt x="12" y="15"/>
                      <a:pt x="15" y="11"/>
                    </a:cubicBezTo>
                    <a:cubicBezTo>
                      <a:pt x="15" y="10"/>
                      <a:pt x="15" y="10"/>
                      <a:pt x="15" y="9"/>
                    </a:cubicBezTo>
                    <a:cubicBezTo>
                      <a:pt x="20" y="8"/>
                      <a:pt x="27" y="11"/>
                      <a:pt x="31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659CDDD2-7187-4109-A901-C23515D21D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5254" y="2067960"/>
                <a:ext cx="2695" cy="4042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0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05085CD5-3107-453C-B757-A5CCDED13F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5254" y="2065266"/>
                <a:ext cx="0" cy="2695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E0EDED47-02C2-40B8-A48E-FCCE3B8BE2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2618" y="2733657"/>
                <a:ext cx="4043" cy="404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2 w 2"/>
                  <a:gd name="T7" fmla="*/ 0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2"/>
                      <a:pt x="1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0843D580-E219-463C-A86A-0124471AE0A8}"/>
                </a:ext>
              </a:extLst>
            </p:cNvPr>
            <p:cNvGrpSpPr/>
            <p:nvPr/>
          </p:nvGrpSpPr>
          <p:grpSpPr>
            <a:xfrm>
              <a:off x="2265172" y="1068974"/>
              <a:ext cx="8002778" cy="4232273"/>
              <a:chOff x="2274229" y="993284"/>
              <a:chExt cx="8002778" cy="4232273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5438A978-C396-44C4-8E30-14F6F7A1357A}"/>
                  </a:ext>
                </a:extLst>
              </p:cNvPr>
              <p:cNvGrpSpPr/>
              <p:nvPr/>
            </p:nvGrpSpPr>
            <p:grpSpPr>
              <a:xfrm>
                <a:off x="3020954" y="993284"/>
                <a:ext cx="6168206" cy="1289705"/>
                <a:chOff x="2747580" y="936171"/>
                <a:chExt cx="6168206" cy="1289705"/>
              </a:xfrm>
            </p:grpSpPr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FCCD0F68-C01C-400C-8EA9-2DAC39AB0C0F}"/>
                    </a:ext>
                  </a:extLst>
                </p:cNvPr>
                <p:cNvSpPr/>
                <p:nvPr/>
              </p:nvSpPr>
              <p:spPr>
                <a:xfrm>
                  <a:off x="5739318" y="936171"/>
                  <a:ext cx="184731" cy="8309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endParaRPr lang="en-US" sz="4800" b="1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92" name="object 4">
                  <a:extLst>
                    <a:ext uri="{FF2B5EF4-FFF2-40B4-BE49-F238E27FC236}">
                      <a16:creationId xmlns:a16="http://schemas.microsoft.com/office/drawing/2014/main" id="{4DA8F2CA-6FD8-4138-85AF-F592F9B46959}"/>
                    </a:ext>
                  </a:extLst>
                </p:cNvPr>
                <p:cNvSpPr txBox="1"/>
                <p:nvPr/>
              </p:nvSpPr>
              <p:spPr>
                <a:xfrm>
                  <a:off x="2747580" y="1825125"/>
                  <a:ext cx="6168206" cy="400751"/>
                </a:xfrm>
                <a:prstGeom prst="rect">
                  <a:avLst/>
                </a:prstGeom>
              </p:spPr>
              <p:txBody>
                <a:bodyPr vert="horz" wrap="square" lIns="0" tIns="31115" rIns="0" bIns="0" rtlCol="0">
                  <a:spAutoFit/>
                </a:bodyPr>
                <a:lstStyle/>
                <a:p>
                  <a:pPr marL="12700" marR="5080" algn="ctr">
                    <a:spcBef>
                      <a:spcPts val="245"/>
                    </a:spcBef>
                  </a:pPr>
                  <a:endParaRPr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cs typeface="Arial"/>
                  </a:endParaRPr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8AFE661C-30D6-4936-B999-982AC32C7CF5}"/>
                  </a:ext>
                </a:extLst>
              </p:cNvPr>
              <p:cNvGrpSpPr/>
              <p:nvPr/>
            </p:nvGrpSpPr>
            <p:grpSpPr>
              <a:xfrm>
                <a:off x="2274229" y="3966110"/>
                <a:ext cx="8002778" cy="1259447"/>
                <a:chOff x="2605596" y="4264394"/>
                <a:chExt cx="8002778" cy="1259447"/>
              </a:xfrm>
            </p:grpSpPr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6DC093E2-6DA4-4D89-A8CC-139B58E3C644}"/>
                    </a:ext>
                  </a:extLst>
                </p:cNvPr>
                <p:cNvGrpSpPr/>
                <p:nvPr/>
              </p:nvGrpSpPr>
              <p:grpSpPr>
                <a:xfrm>
                  <a:off x="2605596" y="4264394"/>
                  <a:ext cx="1494405" cy="1259447"/>
                  <a:chOff x="2605596" y="4027855"/>
                  <a:chExt cx="1494405" cy="1259447"/>
                </a:xfrm>
              </p:grpSpPr>
              <p:sp>
                <p:nvSpPr>
                  <p:cNvPr id="110" name="Rectangle 109">
                    <a:extLst>
                      <a:ext uri="{FF2B5EF4-FFF2-40B4-BE49-F238E27FC236}">
                        <a16:creationId xmlns:a16="http://schemas.microsoft.com/office/drawing/2014/main" id="{4B5FD24D-2250-4A24-86D8-426E6E8282A2}"/>
                      </a:ext>
                    </a:extLst>
                  </p:cNvPr>
                  <p:cNvSpPr/>
                  <p:nvPr/>
                </p:nvSpPr>
                <p:spPr>
                  <a:xfrm>
                    <a:off x="2605596" y="4027855"/>
                    <a:ext cx="1494405" cy="49616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lnSpc>
                        <a:spcPct val="80000"/>
                      </a:lnSpc>
                    </a:pPr>
                    <a:endParaRPr lang="en-US" sz="32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ircular"/>
                    </a:endParaRPr>
                  </a:p>
                </p:txBody>
              </p:sp>
              <p:sp>
                <p:nvSpPr>
                  <p:cNvPr id="111" name="Rectangle 110">
                    <a:extLst>
                      <a:ext uri="{FF2B5EF4-FFF2-40B4-BE49-F238E27FC236}">
                        <a16:creationId xmlns:a16="http://schemas.microsoft.com/office/drawing/2014/main" id="{DB470D50-C356-4484-B582-DFA06EA9E2EE}"/>
                      </a:ext>
                    </a:extLst>
                  </p:cNvPr>
                  <p:cNvSpPr/>
                  <p:nvPr/>
                </p:nvSpPr>
                <p:spPr>
                  <a:xfrm>
                    <a:off x="3260433" y="4917970"/>
                    <a:ext cx="18473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endParaRPr lang="en-US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BAC422D2-7446-40FC-ADAB-B26228842B41}"/>
                    </a:ext>
                  </a:extLst>
                </p:cNvPr>
                <p:cNvGrpSpPr/>
                <p:nvPr/>
              </p:nvGrpSpPr>
              <p:grpSpPr>
                <a:xfrm>
                  <a:off x="5689222" y="4264394"/>
                  <a:ext cx="1494405" cy="1259447"/>
                  <a:chOff x="2559836" y="4027855"/>
                  <a:chExt cx="1494405" cy="1259447"/>
                </a:xfrm>
              </p:grpSpPr>
              <p:sp>
                <p:nvSpPr>
                  <p:cNvPr id="108" name="Rectangle 107">
                    <a:extLst>
                      <a:ext uri="{FF2B5EF4-FFF2-40B4-BE49-F238E27FC236}">
                        <a16:creationId xmlns:a16="http://schemas.microsoft.com/office/drawing/2014/main" id="{69875BDB-9429-4FCE-8B6C-EE4F80387657}"/>
                      </a:ext>
                    </a:extLst>
                  </p:cNvPr>
                  <p:cNvSpPr/>
                  <p:nvPr/>
                </p:nvSpPr>
                <p:spPr>
                  <a:xfrm>
                    <a:off x="2559836" y="4027855"/>
                    <a:ext cx="1494405" cy="49616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lnSpc>
                        <a:spcPct val="80000"/>
                      </a:lnSpc>
                    </a:pPr>
                    <a:endParaRPr lang="en-US" sz="32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109" name="Rectangle 108">
                    <a:extLst>
                      <a:ext uri="{FF2B5EF4-FFF2-40B4-BE49-F238E27FC236}">
                        <a16:creationId xmlns:a16="http://schemas.microsoft.com/office/drawing/2014/main" id="{A1BC9E0F-4ACE-42AD-90F1-9004D69F0FEB}"/>
                      </a:ext>
                    </a:extLst>
                  </p:cNvPr>
                  <p:cNvSpPr/>
                  <p:nvPr/>
                </p:nvSpPr>
                <p:spPr>
                  <a:xfrm>
                    <a:off x="3214673" y="4917970"/>
                    <a:ext cx="18473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endParaRPr lang="en-US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9E679F2F-FECF-474C-B9D6-57C9B2C219AA}"/>
                    </a:ext>
                  </a:extLst>
                </p:cNvPr>
                <p:cNvGrpSpPr/>
                <p:nvPr/>
              </p:nvGrpSpPr>
              <p:grpSpPr>
                <a:xfrm>
                  <a:off x="8431724" y="4264394"/>
                  <a:ext cx="2176650" cy="1259447"/>
                  <a:chOff x="2218713" y="4027855"/>
                  <a:chExt cx="2176650" cy="1259447"/>
                </a:xfrm>
              </p:grpSpPr>
              <p:sp>
                <p:nvSpPr>
                  <p:cNvPr id="106" name="Rectangle 105">
                    <a:extLst>
                      <a:ext uri="{FF2B5EF4-FFF2-40B4-BE49-F238E27FC236}">
                        <a16:creationId xmlns:a16="http://schemas.microsoft.com/office/drawing/2014/main" id="{136FBECC-2D4E-4738-B0A2-A4E7B77203B4}"/>
                      </a:ext>
                    </a:extLst>
                  </p:cNvPr>
                  <p:cNvSpPr/>
                  <p:nvPr/>
                </p:nvSpPr>
                <p:spPr>
                  <a:xfrm>
                    <a:off x="2508388" y="4027855"/>
                    <a:ext cx="1668244" cy="49616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lnSpc>
                        <a:spcPct val="80000"/>
                      </a:lnSpc>
                    </a:pPr>
                    <a:endParaRPr lang="en-US" sz="32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107" name="Rectangle 106">
                    <a:extLst>
                      <a:ext uri="{FF2B5EF4-FFF2-40B4-BE49-F238E27FC236}">
                        <a16:creationId xmlns:a16="http://schemas.microsoft.com/office/drawing/2014/main" id="{F9464124-6884-44B3-8607-57A9CDBB4B1A}"/>
                      </a:ext>
                    </a:extLst>
                  </p:cNvPr>
                  <p:cNvSpPr/>
                  <p:nvPr/>
                </p:nvSpPr>
                <p:spPr>
                  <a:xfrm>
                    <a:off x="2218713" y="4917970"/>
                    <a:ext cx="2176650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endParaRPr lang="en-US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</p:grpSp>
        </p:grpSp>
      </p:grpSp>
      <p:sp>
        <p:nvSpPr>
          <p:cNvPr id="114" name="Slide Number Placeholder 1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17" name="Title 116"/>
          <p:cNvSpPr>
            <a:spLocks noGrp="1"/>
          </p:cNvSpPr>
          <p:nvPr>
            <p:ph type="title"/>
          </p:nvPr>
        </p:nvSpPr>
        <p:spPr>
          <a:xfrm>
            <a:off x="988758" y="345333"/>
            <a:ext cx="10214484" cy="669405"/>
          </a:xfrm>
        </p:spPr>
        <p:txBody>
          <a:bodyPr/>
          <a:lstStyle/>
          <a:p>
            <a:r>
              <a:rPr lang="en-US"/>
              <a:t>Data Modeling</a:t>
            </a:r>
          </a:p>
        </p:txBody>
      </p:sp>
      <p:sp>
        <p:nvSpPr>
          <p:cNvPr id="115" name="Footer Placeholder 1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Airbnb</a:t>
            </a:r>
          </a:p>
        </p:txBody>
      </p:sp>
      <p:pic>
        <p:nvPicPr>
          <p:cNvPr id="96" name="Picture 9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65E5AC53-D333-7F31-7474-4EF9F18CB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317" y="1050445"/>
            <a:ext cx="10850033" cy="523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89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EC7EF-3E3E-FDB6-B006-BD6A0FEAA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Analysis &amp;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263A0-8D56-20F0-CA3B-573459D64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just"/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Price Analysis </a:t>
            </a:r>
          </a:p>
          <a:p>
            <a:pPr marL="0" indent="0" algn="just">
              <a:buNone/>
            </a:pPr>
            <a:r>
              <a:rPr lang="en-US">
                <a:solidFill>
                  <a:schemeClr val="accent1"/>
                </a:solidFill>
              </a:rPr>
              <a:t>We analyzed the pricing details of each neighborhood based   on property category, number of bedrooms, property type, room type and the amenities provided by the listings.</a:t>
            </a:r>
          </a:p>
          <a:p>
            <a:pPr algn="just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091418-7821-AC48-22CF-46EAB297A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791CE2-4BAC-0A1E-9709-461C57E73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380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335B1-9F9A-4B85-BDAC-2E723285B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Data Analysis &amp; Visualization</a:t>
            </a:r>
          </a:p>
        </p:txBody>
      </p:sp>
      <p:pic>
        <p:nvPicPr>
          <p:cNvPr id="6" name="Picture 6" descr="Map&#10;&#10;Description automatically generated">
            <a:extLst>
              <a:ext uri="{FF2B5EF4-FFF2-40B4-BE49-F238E27FC236}">
                <a16:creationId xmlns:a16="http://schemas.microsoft.com/office/drawing/2014/main" id="{17F2BAF2-B6EB-48F3-C4C9-E95A2566FC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9984" y="1603684"/>
            <a:ext cx="8492907" cy="457327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85D49F-53E3-9728-C56C-F59D6338C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AD23D0-8C58-3952-4072-B278C77CF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535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335B1-9F9A-4B85-BDAC-2E723285B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Data Analysis &amp; Visualization</a:t>
            </a:r>
            <a:endParaRPr lang="en-US"/>
          </a:p>
        </p:txBody>
      </p:sp>
      <p:pic>
        <p:nvPicPr>
          <p:cNvPr id="6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id="{42D52750-83A6-C840-9D4A-C1AC65B7B9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2491" y="1825625"/>
            <a:ext cx="6087018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85D49F-53E3-9728-C56C-F59D6338C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AD23D0-8C58-3952-4072-B278C77CF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589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irbnb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5A5F"/>
      </a:accent1>
      <a:accent2>
        <a:srgbClr val="00A69A"/>
      </a:accent2>
      <a:accent3>
        <a:srgbClr val="FB642C"/>
      </a:accent3>
      <a:accent4>
        <a:srgbClr val="484848"/>
      </a:accent4>
      <a:accent5>
        <a:srgbClr val="767676"/>
      </a:accent5>
      <a:accent6>
        <a:srgbClr val="ADB9CA"/>
      </a:accent6>
      <a:hlink>
        <a:srgbClr val="FF5A60"/>
      </a:hlink>
      <a:folHlink>
        <a:srgbClr val="D93D04"/>
      </a:folHlink>
    </a:clrScheme>
    <a:fontScheme name="Custom 40">
      <a:majorFont>
        <a:latin typeface="Circular"/>
        <a:ea typeface=""/>
        <a:cs typeface=""/>
      </a:majorFont>
      <a:minorFont>
        <a:latin typeface="Airbnb Cereal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83DBCD3733BE41A4C0944E9CAE64B5" ma:contentTypeVersion="2" ma:contentTypeDescription="Create a new document." ma:contentTypeScope="" ma:versionID="51a813b677b3453453f1ec1c649f03d2">
  <xsd:schema xmlns:xsd="http://www.w3.org/2001/XMLSchema" xmlns:xs="http://www.w3.org/2001/XMLSchema" xmlns:p="http://schemas.microsoft.com/office/2006/metadata/properties" xmlns:ns2="c031db09-dff0-4570-b789-6ebc43960579" targetNamespace="http://schemas.microsoft.com/office/2006/metadata/properties" ma:root="true" ma:fieldsID="569662cdcd0e4ba78886e74e09c648ae" ns2:_="">
    <xsd:import namespace="c031db09-dff0-4570-b789-6ebc4396057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31db09-dff0-4570-b789-6ebc439605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228EC2E-6401-4E85-882D-F82F30336C4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7C63B48-9B35-4369-BF34-3B84CC952F9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2D3237B-E211-4274-B980-A7502012CE92}">
  <ds:schemaRefs>
    <ds:schemaRef ds:uri="c031db09-dff0-4570-b789-6ebc4396057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OMIS 661 Project(Group-D)</vt:lpstr>
      <vt:lpstr>Agenda</vt:lpstr>
      <vt:lpstr>Executive Summary</vt:lpstr>
      <vt:lpstr>PowerPoint Presentation</vt:lpstr>
      <vt:lpstr>Data Cleaning</vt:lpstr>
      <vt:lpstr>Data Modeling</vt:lpstr>
      <vt:lpstr>Data Analysis &amp; Visualization</vt:lpstr>
      <vt:lpstr>Data Analysis &amp; Visualization</vt:lpstr>
      <vt:lpstr>Data Analysis &amp; Visualization</vt:lpstr>
      <vt:lpstr>Data Analysis &amp; Visualization</vt:lpstr>
      <vt:lpstr>Data Analysis &amp; Visualization</vt:lpstr>
      <vt:lpstr>Data Analysis &amp; Visualization</vt:lpstr>
      <vt:lpstr>Data Analysis &amp; Visualization</vt:lpstr>
      <vt:lpstr>Data Analysis &amp; Visualization</vt:lpstr>
      <vt:lpstr>Data Analysis &amp; Visualization</vt:lpstr>
      <vt:lpstr>Data Analysis &amp; Visualization</vt:lpstr>
      <vt:lpstr>Data Analysis &amp; Visualization</vt:lpstr>
      <vt:lpstr>Data Analysis &amp; Visualization</vt:lpstr>
      <vt:lpstr>Data Analysis &amp; Visualization</vt:lpstr>
      <vt:lpstr>Data Analysis &amp; Visualization</vt:lpstr>
      <vt:lpstr>Data Analysis &amp; Visualization</vt:lpstr>
      <vt:lpstr>Dashboard</vt:lpstr>
      <vt:lpstr>Price Analysis</vt:lpstr>
      <vt:lpstr>Property and Listing Analysis</vt:lpstr>
      <vt:lpstr>Availability Analysis</vt:lpstr>
      <vt:lpstr>Host Analysis</vt:lpstr>
      <vt:lpstr>Review Analysis</vt:lpstr>
      <vt:lpstr>Decomposition Tree</vt:lpstr>
      <vt:lpstr>Teach Q&amp;A/smart Narrative</vt:lpstr>
      <vt:lpstr>Findings</vt:lpstr>
      <vt:lpstr>Findings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AirBed&amp;Breakfast</dc:title>
  <dc:creator>The Creative Next</dc:creator>
  <cp:revision>474</cp:revision>
  <dcterms:created xsi:type="dcterms:W3CDTF">2021-02-20T13:18:17Z</dcterms:created>
  <dcterms:modified xsi:type="dcterms:W3CDTF">2023-05-07T02:20:40Z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0x0101005D83DBCD3733BE41A4C0944E9CAE64B5</vt:lpwstr>
  </property>
</Properties>
</file>